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3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3" r:id="rId2"/>
    <p:sldMasterId id="2147483694" r:id="rId3"/>
  </p:sldMasterIdLst>
  <p:notesMasterIdLst>
    <p:notesMasterId r:id="rId94"/>
  </p:notesMasterIdLst>
  <p:sldIdLst>
    <p:sldId id="256" r:id="rId4"/>
    <p:sldId id="406" r:id="rId5"/>
    <p:sldId id="304" r:id="rId6"/>
    <p:sldId id="305" r:id="rId7"/>
    <p:sldId id="342" r:id="rId8"/>
    <p:sldId id="314" r:id="rId9"/>
    <p:sldId id="313" r:id="rId10"/>
    <p:sldId id="267" r:id="rId11"/>
    <p:sldId id="315" r:id="rId12"/>
    <p:sldId id="323" r:id="rId13"/>
    <p:sldId id="326" r:id="rId14"/>
    <p:sldId id="325" r:id="rId15"/>
    <p:sldId id="327" r:id="rId16"/>
    <p:sldId id="270" r:id="rId17"/>
    <p:sldId id="274" r:id="rId18"/>
    <p:sldId id="272" r:id="rId19"/>
    <p:sldId id="379" r:id="rId20"/>
    <p:sldId id="376" r:id="rId21"/>
    <p:sldId id="377" r:id="rId22"/>
    <p:sldId id="378" r:id="rId23"/>
    <p:sldId id="380" r:id="rId24"/>
    <p:sldId id="282" r:id="rId25"/>
    <p:sldId id="381" r:id="rId26"/>
    <p:sldId id="286" r:id="rId27"/>
    <p:sldId id="382" r:id="rId28"/>
    <p:sldId id="383" r:id="rId29"/>
    <p:sldId id="338" r:id="rId30"/>
    <p:sldId id="285" r:id="rId31"/>
    <p:sldId id="279" r:id="rId32"/>
    <p:sldId id="384" r:id="rId33"/>
    <p:sldId id="385" r:id="rId34"/>
    <p:sldId id="386" r:id="rId35"/>
    <p:sldId id="387" r:id="rId36"/>
    <p:sldId id="339" r:id="rId37"/>
    <p:sldId id="341" r:id="rId38"/>
    <p:sldId id="351" r:id="rId39"/>
    <p:sldId id="271" r:id="rId40"/>
    <p:sldId id="265" r:id="rId41"/>
    <p:sldId id="403" r:id="rId42"/>
    <p:sldId id="353" r:id="rId43"/>
    <p:sldId id="404" r:id="rId44"/>
    <p:sldId id="356" r:id="rId45"/>
    <p:sldId id="354" r:id="rId46"/>
    <p:sldId id="355" r:id="rId47"/>
    <p:sldId id="405" r:id="rId48"/>
    <p:sldId id="258" r:id="rId49"/>
    <p:sldId id="281" r:id="rId50"/>
    <p:sldId id="402" r:id="rId51"/>
    <p:sldId id="291" r:id="rId52"/>
    <p:sldId id="358" r:id="rId53"/>
    <p:sldId id="278" r:id="rId54"/>
    <p:sldId id="375" r:id="rId55"/>
    <p:sldId id="357" r:id="rId56"/>
    <p:sldId id="290" r:id="rId57"/>
    <p:sldId id="352" r:id="rId58"/>
    <p:sldId id="365" r:id="rId59"/>
    <p:sldId id="367" r:id="rId60"/>
    <p:sldId id="369" r:id="rId61"/>
    <p:sldId id="368" r:id="rId62"/>
    <p:sldId id="370" r:id="rId63"/>
    <p:sldId id="371" r:id="rId64"/>
    <p:sldId id="372" r:id="rId65"/>
    <p:sldId id="373" r:id="rId66"/>
    <p:sldId id="374" r:id="rId67"/>
    <p:sldId id="388" r:id="rId68"/>
    <p:sldId id="259" r:id="rId69"/>
    <p:sldId id="389" r:id="rId70"/>
    <p:sldId id="390" r:id="rId71"/>
    <p:sldId id="391" r:id="rId72"/>
    <p:sldId id="257" r:id="rId73"/>
    <p:sldId id="400" r:id="rId74"/>
    <p:sldId id="264" r:id="rId75"/>
    <p:sldId id="287" r:id="rId76"/>
    <p:sldId id="262" r:id="rId77"/>
    <p:sldId id="263" r:id="rId78"/>
    <p:sldId id="275" r:id="rId79"/>
    <p:sldId id="393" r:id="rId80"/>
    <p:sldId id="289" r:id="rId81"/>
    <p:sldId id="394" r:id="rId82"/>
    <p:sldId id="273" r:id="rId83"/>
    <p:sldId id="396" r:id="rId84"/>
    <p:sldId id="395" r:id="rId85"/>
    <p:sldId id="280" r:id="rId86"/>
    <p:sldId id="277" r:id="rId87"/>
    <p:sldId id="397" r:id="rId88"/>
    <p:sldId id="401" r:id="rId89"/>
    <p:sldId id="284" r:id="rId90"/>
    <p:sldId id="292" r:id="rId91"/>
    <p:sldId id="399" r:id="rId92"/>
    <p:sldId id="28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9"/>
    <p:restoredTop sz="87122"/>
  </p:normalViewPr>
  <p:slideViewPr>
    <p:cSldViewPr snapToGrid="0" snapToObjects="1">
      <p:cViewPr varScale="1">
        <p:scale>
          <a:sx n="94" d="100"/>
          <a:sy n="94" d="100"/>
        </p:scale>
        <p:origin x="944" y="18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sz="2400" b="0" i="0" dirty="0">
                <a:latin typeface="Calibri Light" panose="020F0302020204030204" pitchFamily="34" charset="0"/>
                <a:cs typeface="Calibri Light" panose="020F0302020204030204" pitchFamily="34" charset="0"/>
              </a:rPr>
              <a:t>Race Breakdown</a:t>
            </a:r>
          </a:p>
        </c:rich>
      </c:tx>
      <c:layout>
        <c:manualLayout>
          <c:xMode val="edge"/>
          <c:yMode val="edge"/>
          <c:x val="0.37456258394212688"/>
          <c:y val="2.2701763611882489E-2"/>
        </c:manualLayout>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pieChart>
        <c:varyColors val="1"/>
        <c:ser>
          <c:idx val="0"/>
          <c:order val="0"/>
          <c:tx>
            <c:strRef>
              <c:f>Sheet1!$B$1</c:f>
              <c:strCache>
                <c:ptCount val="1"/>
                <c:pt idx="0">
                  <c:v>Column1</c:v>
                </c:pt>
              </c:strCache>
            </c:strRef>
          </c:tx>
          <c:explosion val="10"/>
          <c:dPt>
            <c:idx val="0"/>
            <c:bubble3D val="0"/>
            <c:spPr>
              <a:solidFill>
                <a:schemeClr val="accent1"/>
              </a:solidFill>
              <a:ln w="19050">
                <a:solidFill>
                  <a:schemeClr val="lt1"/>
                </a:solidFill>
              </a:ln>
              <a:effectLst/>
            </c:spPr>
            <c:extLst>
              <c:ext xmlns:c16="http://schemas.microsoft.com/office/drawing/2014/chart" uri="{C3380CC4-5D6E-409C-BE32-E72D297353CC}">
                <c16:uniqueId val="{00000004-7441-8C4E-BF05-ABF945A894A8}"/>
              </c:ext>
            </c:extLst>
          </c:dPt>
          <c:dPt>
            <c:idx val="1"/>
            <c:bubble3D val="0"/>
            <c:spPr>
              <a:solidFill>
                <a:schemeClr val="accent2"/>
              </a:solidFill>
              <a:ln w="57150">
                <a:noFill/>
              </a:ln>
              <a:effectLst/>
            </c:spPr>
            <c:extLst>
              <c:ext xmlns:c16="http://schemas.microsoft.com/office/drawing/2014/chart" uri="{C3380CC4-5D6E-409C-BE32-E72D297353CC}">
                <c16:uniqueId val="{00000005-7441-8C4E-BF05-ABF945A894A8}"/>
              </c:ext>
            </c:extLst>
          </c:dPt>
          <c:dPt>
            <c:idx val="2"/>
            <c:bubble3D val="0"/>
            <c:spPr>
              <a:solidFill>
                <a:schemeClr val="accent3"/>
              </a:solidFill>
              <a:ln w="57150">
                <a:noFill/>
              </a:ln>
              <a:effectLst/>
            </c:spPr>
            <c:extLst>
              <c:ext xmlns:c16="http://schemas.microsoft.com/office/drawing/2014/chart" uri="{C3380CC4-5D6E-409C-BE32-E72D297353CC}">
                <c16:uniqueId val="{00000006-7441-8C4E-BF05-ABF945A894A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7441-8C4E-BF05-ABF945A894A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3-7441-8C4E-BF05-ABF945A894A8}"/>
              </c:ext>
            </c:extLst>
          </c:dPt>
          <c:dLbls>
            <c:dLbl>
              <c:idx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Calibri Light" panose="020F0302020204030204" pitchFamily="34" charset="0"/>
                      <a:ea typeface="+mn-ea"/>
                      <a:cs typeface="Calibri Light" panose="020F0302020204030204" pitchFamily="34" charset="0"/>
                    </a:defRPr>
                  </a:pPr>
                  <a:endParaRPr lang="en-US"/>
                </a:p>
              </c:txPr>
              <c:dLblPos val="inEnd"/>
              <c:showLegendKey val="0"/>
              <c:showVal val="0"/>
              <c:showCatName val="0"/>
              <c:showSerName val="0"/>
              <c:showPercent val="1"/>
              <c:showBubbleSize val="0"/>
              <c:extLst>
                <c:ext xmlns:c16="http://schemas.microsoft.com/office/drawing/2014/chart" uri="{C3380CC4-5D6E-409C-BE32-E72D297353CC}">
                  <c16:uniqueId val="{00000004-7441-8C4E-BF05-ABF945A894A8}"/>
                </c:ext>
              </c:extLst>
            </c:dLbl>
            <c:dLbl>
              <c:idx val="1"/>
              <c:layout>
                <c:manualLayout>
                  <c:x val="-0.14913009674652516"/>
                  <c:y val="0.13632073807118691"/>
                </c:manualLayout>
              </c:layout>
              <c:tx>
                <c:rich>
                  <a:bodyPr/>
                  <a:lstStyle/>
                  <a:p>
                    <a:fld id="{38D655DC-8C05-1141-8D19-C4FF21B11917}" type="PERCENTAGE">
                      <a:rPr lang="en-US" sz="3200"/>
                      <a:pPr/>
                      <a:t>[PERCENTAGE]</a:t>
                    </a:fld>
                    <a:endParaRPr lang="en-US"/>
                  </a:p>
                </c:rich>
              </c:tx>
              <c:dLblPos val="bestFit"/>
              <c:showLegendKey val="0"/>
              <c:showVal val="0"/>
              <c:showCatName val="0"/>
              <c:showSerName val="0"/>
              <c:showPercent val="1"/>
              <c:showBubbleSize val="0"/>
              <c:separator>, </c:separator>
              <c:extLst>
                <c:ext xmlns:c15="http://schemas.microsoft.com/office/drawing/2012/chart" uri="{CE6537A1-D6FC-4f65-9D91-7224C49458BB}">
                  <c15:layout>
                    <c:manualLayout>
                      <c:w val="0.16026596861313605"/>
                      <c:h val="0.10659486808499374"/>
                    </c:manualLayout>
                  </c15:layout>
                  <c15:dlblFieldTable/>
                  <c15:showDataLabelsRange val="0"/>
                </c:ext>
                <c:ext xmlns:c16="http://schemas.microsoft.com/office/drawing/2014/chart" uri="{C3380CC4-5D6E-409C-BE32-E72D297353CC}">
                  <c16:uniqueId val="{00000005-7441-8C4E-BF05-ABF945A894A8}"/>
                </c:ext>
              </c:extLst>
            </c:dLbl>
            <c:dLbl>
              <c:idx val="2"/>
              <c:tx>
                <c:rich>
                  <a:bodyPr/>
                  <a:lstStyle/>
                  <a:p>
                    <a:fld id="{5A4609A4-6EAE-9947-AF4F-A3889F440E46}" type="PERCENTAGE">
                      <a:rPr lang="en-US" sz="2400"/>
                      <a:pPr/>
                      <a:t>[PERCENTAGE]</a:t>
                    </a:fld>
                    <a:endParaRPr lang="en-US"/>
                  </a:p>
                </c:rich>
              </c:tx>
              <c:dLblPos val="inEnd"/>
              <c:showLegendKey val="0"/>
              <c:showVal val="0"/>
              <c:showCatName val="0"/>
              <c:showSerName val="0"/>
              <c:showPercent val="1"/>
              <c:showBubbleSize val="0"/>
              <c:extLst>
                <c:ext xmlns:c15="http://schemas.microsoft.com/office/drawing/2012/chart" uri="{CE6537A1-D6FC-4f65-9D91-7224C49458BB}">
                  <c15:layout>
                    <c:manualLayout>
                      <c:w val="0.12472510539741531"/>
                      <c:h val="0.11754705578763029"/>
                    </c:manualLayout>
                  </c15:layout>
                  <c15:dlblFieldTable/>
                  <c15:showDataLabelsRange val="0"/>
                </c:ext>
                <c:ext xmlns:c16="http://schemas.microsoft.com/office/drawing/2014/chart" uri="{C3380CC4-5D6E-409C-BE32-E72D297353CC}">
                  <c16:uniqueId val="{00000006-7441-8C4E-BF05-ABF945A894A8}"/>
                </c:ext>
              </c:extLst>
            </c:dLbl>
            <c:dLbl>
              <c:idx val="4"/>
              <c:tx>
                <c:rich>
                  <a:bodyPr/>
                  <a:lstStyle/>
                  <a:p>
                    <a:fld id="{195E9279-D5C8-344A-9ABB-0128E147FCEE}" type="PERCENTAGE">
                      <a:rPr lang="en-US" sz="3600"/>
                      <a:pPr/>
                      <a:t>[PERCENTAGE]</a:t>
                    </a:fld>
                    <a:endParaRPr lang="en-US"/>
                  </a:p>
                </c:rich>
              </c:tx>
              <c:dLblPos val="inEnd"/>
              <c:showLegendKey val="0"/>
              <c:showVal val="0"/>
              <c:showCatName val="0"/>
              <c:showSerName val="0"/>
              <c:showPercent val="1"/>
              <c:showBubbleSize val="0"/>
              <c:extLst>
                <c:ext xmlns:c15="http://schemas.microsoft.com/office/drawing/2012/chart" uri="{CE6537A1-D6FC-4f65-9D91-7224C49458BB}">
                  <c15:layout>
                    <c:manualLayout>
                      <c:w val="0.14136206243247376"/>
                      <c:h val="0.15861745576501129"/>
                    </c:manualLayout>
                  </c15:layout>
                  <c15:dlblFieldTable/>
                  <c15:showDataLabelsRange val="0"/>
                </c:ext>
                <c:ext xmlns:c16="http://schemas.microsoft.com/office/drawing/2014/chart" uri="{C3380CC4-5D6E-409C-BE32-E72D297353CC}">
                  <c16:uniqueId val="{00000003-7441-8C4E-BF05-ABF945A894A8}"/>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Calibri Light" panose="020F0302020204030204" pitchFamily="34" charset="0"/>
                    <a:ea typeface="+mn-ea"/>
                    <a:cs typeface="Calibri Light" panose="020F0302020204030204" pitchFamily="34" charset="0"/>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Asian</c:v>
                </c:pt>
                <c:pt idx="1">
                  <c:v>Black or African American</c:v>
                </c:pt>
                <c:pt idx="2">
                  <c:v>Hispanic or Latino</c:v>
                </c:pt>
                <c:pt idx="3">
                  <c:v>Two or more races</c:v>
                </c:pt>
                <c:pt idx="4">
                  <c:v>White</c:v>
                </c:pt>
              </c:strCache>
            </c:strRef>
          </c:cat>
          <c:val>
            <c:numRef>
              <c:f>Sheet1!$B$2:$B$6</c:f>
              <c:numCache>
                <c:formatCode>General</c:formatCode>
                <c:ptCount val="5"/>
                <c:pt idx="0">
                  <c:v>6.2</c:v>
                </c:pt>
                <c:pt idx="1">
                  <c:v>28.7</c:v>
                </c:pt>
                <c:pt idx="2">
                  <c:v>13.6</c:v>
                </c:pt>
                <c:pt idx="3">
                  <c:v>7</c:v>
                </c:pt>
                <c:pt idx="4">
                  <c:v>44.5</c:v>
                </c:pt>
              </c:numCache>
            </c:numRef>
          </c:val>
          <c:extLst>
            <c:ext xmlns:c16="http://schemas.microsoft.com/office/drawing/2014/chart" uri="{C3380CC4-5D6E-409C-BE32-E72D297353CC}">
              <c16:uniqueId val="{00000000-7441-8C4E-BF05-ABF945A894A8}"/>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a:noFill/>
    </a:ln>
    <a:effectLst/>
  </c:spPr>
  <c:txPr>
    <a:bodyPr/>
    <a:lstStyle/>
    <a:p>
      <a:pPr>
        <a:defRPr sz="18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-0.15</c:v>
                </c:pt>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7.0000000000000007E-2</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c:v>
                </c:pt>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-0.93</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0.67</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dirty="0">
                <a:latin typeface="Calibri" panose="020F0502020204030204" pitchFamily="34" charset="0"/>
                <a:cs typeface="Calibri" panose="020F05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-0.1</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609848259917738E-2"/>
          <c:y val="0.18936825295622858"/>
          <c:w val="0.74142107377980471"/>
          <c:h val="0.77283844441873639"/>
        </c:manualLayout>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c:v>
                </c:pt>
              </c:numCache>
            </c:numRef>
          </c:val>
          <c:extLst>
            <c:ext xmlns:c16="http://schemas.microsoft.com/office/drawing/2014/chart" uri="{C3380CC4-5D6E-409C-BE32-E72D297353CC}">
              <c16:uniqueId val="{00000000-DD32-F847-A371-66180D37F777}"/>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-0.51</c:v>
                </c:pt>
              </c:numCache>
            </c:numRef>
          </c:val>
          <c:extLst>
            <c:ext xmlns:c16="http://schemas.microsoft.com/office/drawing/2014/chart" uri="{C3380CC4-5D6E-409C-BE32-E72D297353CC}">
              <c16:uniqueId val="{00000001-DD32-F847-A371-66180D37F777}"/>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-0.67</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0.33</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609848259917738E-2"/>
          <c:y val="0.18936825295622858"/>
          <c:w val="0.74142107377980471"/>
          <c:h val="0.77283844441873639"/>
        </c:manualLayout>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c:v>
                </c:pt>
              </c:numCache>
            </c:numRef>
          </c:val>
          <c:extLst>
            <c:ext xmlns:c16="http://schemas.microsoft.com/office/drawing/2014/chart" uri="{C3380CC4-5D6E-409C-BE32-E72D297353CC}">
              <c16:uniqueId val="{00000000-DD32-F847-A371-66180D37F777}"/>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-0.51</c:v>
                </c:pt>
              </c:numCache>
            </c:numRef>
          </c:val>
          <c:extLst>
            <c:ext xmlns:c16="http://schemas.microsoft.com/office/drawing/2014/chart" uri="{C3380CC4-5D6E-409C-BE32-E72D297353CC}">
              <c16:uniqueId val="{00000001-DD32-F847-A371-66180D37F777}"/>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-0.67</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0.33</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dirty="0">
                <a:latin typeface="Calibri Light" panose="020F0302020204030204" pitchFamily="34" charset="0"/>
                <a:cs typeface="Calibri Light" panose="020F0302020204030204" pitchFamily="34" charset="0"/>
              </a:rPr>
              <a:t>Gender Breakdown</a:t>
            </a:r>
          </a:p>
        </c:rich>
      </c:tx>
      <c:layout>
        <c:manualLayout>
          <c:xMode val="edge"/>
          <c:yMode val="edge"/>
          <c:x val="0.15118870023798953"/>
          <c:y val="2.41278242470047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B94F-F24A-98D2-5C90269DF7B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4F-F24A-98D2-5C90269DF7B8}"/>
              </c:ext>
            </c:extLst>
          </c:dPt>
          <c:dLbls>
            <c:dLbl>
              <c:idx val="0"/>
              <c:dLblPos val="ctr"/>
              <c:showLegendKey val="0"/>
              <c:showVal val="0"/>
              <c:showCatName val="0"/>
              <c:showSerName val="0"/>
              <c:showPercent val="1"/>
              <c:showBubbleSize val="0"/>
              <c:extLst>
                <c:ext xmlns:c15="http://schemas.microsoft.com/office/drawing/2012/chart" uri="{CE6537A1-D6FC-4f65-9D91-7224C49458BB}">
                  <c15:layout>
                    <c:manualLayout>
                      <c:w val="0.21699030579407169"/>
                      <c:h val="0.27219462957460155"/>
                    </c:manualLayout>
                  </c15:layout>
                </c:ext>
                <c:ext xmlns:c16="http://schemas.microsoft.com/office/drawing/2014/chart" uri="{C3380CC4-5D6E-409C-BE32-E72D297353CC}">
                  <c16:uniqueId val="{00000002-B94F-F24A-98D2-5C90269DF7B8}"/>
                </c:ext>
              </c:extLst>
            </c:dLbl>
            <c:dLbl>
              <c:idx val="1"/>
              <c:dLblPos val="ctr"/>
              <c:showLegendKey val="0"/>
              <c:showVal val="0"/>
              <c:showCatName val="0"/>
              <c:showSerName val="0"/>
              <c:showPercent val="1"/>
              <c:showBubbleSize val="0"/>
              <c:extLst>
                <c:ext xmlns:c15="http://schemas.microsoft.com/office/drawing/2012/chart" uri="{CE6537A1-D6FC-4f65-9D91-7224C49458BB}">
                  <c15:layout>
                    <c:manualLayout>
                      <c:w val="0.23916773520797888"/>
                      <c:h val="0.27219462957460155"/>
                    </c:manualLayout>
                  </c15:layout>
                </c:ext>
                <c:ext xmlns:c16="http://schemas.microsoft.com/office/drawing/2014/chart" uri="{C3380CC4-5D6E-409C-BE32-E72D297353CC}">
                  <c16:uniqueId val="{00000003-B94F-F24A-98D2-5C90269DF7B8}"/>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Female</c:v>
                </c:pt>
                <c:pt idx="1">
                  <c:v>Male</c:v>
                </c:pt>
              </c:strCache>
            </c:strRef>
          </c:cat>
          <c:val>
            <c:numRef>
              <c:f>Sheet1!$B$2:$B$3</c:f>
              <c:numCache>
                <c:formatCode>General</c:formatCode>
                <c:ptCount val="2"/>
                <c:pt idx="0">
                  <c:v>49</c:v>
                </c:pt>
                <c:pt idx="1">
                  <c:v>51</c:v>
                </c:pt>
              </c:numCache>
            </c:numRef>
          </c:val>
          <c:extLst>
            <c:ext xmlns:c16="http://schemas.microsoft.com/office/drawing/2014/chart" uri="{C3380CC4-5D6E-409C-BE32-E72D297353CC}">
              <c16:uniqueId val="{00000000-B94F-F24A-98D2-5C90269DF7B8}"/>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-0.6</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0.4</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b="0" i="0" dirty="0">
                <a:latin typeface="Calibri Light" panose="020F0302020204030204" pitchFamily="34" charset="0"/>
                <a:cs typeface="Calibri Light" panose="020F03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1</c:v>
                </c:pt>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0.54</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b="0" i="0" dirty="0">
                <a:latin typeface="Calibri Light" panose="020F0302020204030204" pitchFamily="34" charset="0"/>
                <a:cs typeface="Calibri Light" panose="020F0302020204030204" pitchFamily="34" charset="0"/>
              </a:rPr>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-0.6</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0.4</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en-US" b="0" i="0" dirty="0">
                <a:latin typeface="Calibri Light" panose="020F0302020204030204" pitchFamily="34" charset="0"/>
                <a:cs typeface="Calibri Light" panose="020F0302020204030204" pitchFamily="34" charset="0"/>
              </a:rPr>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1</c:v>
                </c:pt>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0.54</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0.25</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-0.08</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Intervention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2">
                <a:lumMod val="75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-0.15</c:v>
                </c:pt>
              </c:numCache>
            </c:numRef>
          </c:val>
          <c:extLst>
            <c:ext xmlns:c16="http://schemas.microsoft.com/office/drawing/2014/chart" uri="{C3380CC4-5D6E-409C-BE32-E72D297353CC}">
              <c16:uniqueId val="{00000000-B4EF-ED4F-8ACE-0F0847D5B2C1}"/>
            </c:ext>
          </c:extLst>
        </c:ser>
        <c:ser>
          <c:idx val="1"/>
          <c:order val="1"/>
          <c:tx>
            <c:strRef>
              <c:f>Sheet1!$C$1</c:f>
              <c:strCache>
                <c:ptCount val="1"/>
                <c:pt idx="0">
                  <c:v>URG</c:v>
                </c:pt>
              </c:strCache>
            </c:strRef>
          </c:tx>
          <c:spPr>
            <a:pattFill prst="wdUpDiag">
              <a:fgClr>
                <a:schemeClr val="accent2">
                  <a:lumMod val="75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7.0000000000000007E-2</c:v>
                </c:pt>
              </c:numCache>
            </c:numRef>
          </c:val>
          <c:extLst>
            <c:ext xmlns:c16="http://schemas.microsoft.com/office/drawing/2014/chart" uri="{C3380CC4-5D6E-409C-BE32-E72D297353CC}">
              <c16:uniqueId val="{00000001-B4EF-ED4F-8ACE-0F0847D5B2C1}"/>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Control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ORG</c:v>
                </c:pt>
              </c:strCache>
            </c:strRef>
          </c:tx>
          <c:spPr>
            <a:solidFill>
              <a:schemeClr val="accent1">
                <a:lumMod val="50000"/>
              </a:schemeClr>
            </a:solidFill>
            <a:ln>
              <a:noFill/>
            </a:ln>
            <a:effectLst/>
          </c:spPr>
          <c:invertIfNegative val="0"/>
          <c:cat>
            <c:strRef>
              <c:f>Sheet1!$A$2</c:f>
              <c:strCache>
                <c:ptCount val="1"/>
                <c:pt idx="0">
                  <c:v>Academic Engagement</c:v>
                </c:pt>
              </c:strCache>
            </c:strRef>
          </c:cat>
          <c:val>
            <c:numRef>
              <c:f>Sheet1!$B$2</c:f>
              <c:numCache>
                <c:formatCode>General</c:formatCode>
                <c:ptCount val="1"/>
                <c:pt idx="0">
                  <c:v>0.25</c:v>
                </c:pt>
              </c:numCache>
            </c:numRef>
          </c:val>
          <c:extLst>
            <c:ext xmlns:c16="http://schemas.microsoft.com/office/drawing/2014/chart" uri="{C3380CC4-5D6E-409C-BE32-E72D297353CC}">
              <c16:uniqueId val="{00000000-F32F-E244-B098-8AE602DB6372}"/>
            </c:ext>
          </c:extLst>
        </c:ser>
        <c:ser>
          <c:idx val="1"/>
          <c:order val="1"/>
          <c:tx>
            <c:strRef>
              <c:f>Sheet1!$C$1</c:f>
              <c:strCache>
                <c:ptCount val="1"/>
                <c:pt idx="0">
                  <c:v>URG</c:v>
                </c:pt>
              </c:strCache>
            </c:strRef>
          </c:tx>
          <c:spPr>
            <a:pattFill prst="wdUpDiag">
              <a:fgClr>
                <a:schemeClr val="accent1">
                  <a:lumMod val="50000"/>
                </a:schemeClr>
              </a:fgClr>
              <a:bgClr>
                <a:schemeClr val="bg1"/>
              </a:bgClr>
            </a:pattFill>
            <a:ln>
              <a:noFill/>
            </a:ln>
            <a:effectLst/>
          </c:spPr>
          <c:invertIfNegative val="0"/>
          <c:cat>
            <c:strRef>
              <c:f>Sheet1!$A$2</c:f>
              <c:strCache>
                <c:ptCount val="1"/>
                <c:pt idx="0">
                  <c:v>Academic Engagement</c:v>
                </c:pt>
              </c:strCache>
            </c:strRef>
          </c:cat>
          <c:val>
            <c:numRef>
              <c:f>Sheet1!$C$2</c:f>
              <c:numCache>
                <c:formatCode>General</c:formatCode>
                <c:ptCount val="1"/>
                <c:pt idx="0">
                  <c:v>-0.08</c:v>
                </c:pt>
              </c:numCache>
            </c:numRef>
          </c:val>
          <c:extLst>
            <c:ext xmlns:c16="http://schemas.microsoft.com/office/drawing/2014/chart" uri="{C3380CC4-5D6E-409C-BE32-E72D297353CC}">
              <c16:uniqueId val="{00000001-F32F-E244-B098-8AE602DB6372}"/>
            </c:ext>
          </c:extLst>
        </c:ser>
        <c:dLbls>
          <c:showLegendKey val="0"/>
          <c:showVal val="0"/>
          <c:showCatName val="0"/>
          <c:showSerName val="0"/>
          <c:showPercent val="0"/>
          <c:showBubbleSize val="0"/>
        </c:dLbls>
        <c:gapWidth val="219"/>
        <c:overlap val="-27"/>
        <c:axId val="695839503"/>
        <c:axId val="695841583"/>
      </c:barChart>
      <c:catAx>
        <c:axId val="695839503"/>
        <c:scaling>
          <c:orientation val="minMax"/>
        </c:scaling>
        <c:delete val="1"/>
        <c:axPos val="b"/>
        <c:numFmt formatCode="General" sourceLinked="1"/>
        <c:majorTickMark val="none"/>
        <c:minorTickMark val="none"/>
        <c:tickLblPos val="nextTo"/>
        <c:crossAx val="695841583"/>
        <c:crosses val="autoZero"/>
        <c:auto val="1"/>
        <c:lblAlgn val="ctr"/>
        <c:lblOffset val="100"/>
        <c:noMultiLvlLbl val="0"/>
      </c:catAx>
      <c:valAx>
        <c:axId val="695841583"/>
        <c:scaling>
          <c:orientation val="minMax"/>
          <c:max val="1"/>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en-US" dirty="0"/>
                  <a:t>Chang in Mean Score</a:t>
                </a: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5839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4FE5E-B58F-A540-9FE0-711454BE359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C7DACD-6917-3346-A74C-B84747DE9FC2}">
      <dgm:prSet custT="1"/>
      <dgm:spPr/>
      <dgm:t>
        <a:bodyPr/>
        <a:lstStyle/>
        <a:p>
          <a:r>
            <a:rPr lang="en-US" sz="3200" b="0" i="0" dirty="0">
              <a:latin typeface="Calibri Light" panose="020F0302020204030204" pitchFamily="34" charset="0"/>
              <a:cs typeface="Calibri Light" panose="020F0302020204030204" pitchFamily="34" charset="0"/>
            </a:rPr>
            <a:t>RQ1</a:t>
          </a:r>
          <a:endParaRPr lang="en-US" sz="1200" b="0" i="0" dirty="0">
            <a:latin typeface="Calibri Light" panose="020F0302020204030204" pitchFamily="34" charset="0"/>
            <a:cs typeface="Calibri Light" panose="020F0302020204030204" pitchFamily="34" charset="0"/>
          </a:endParaRPr>
        </a:p>
      </dgm:t>
    </dgm:pt>
    <dgm:pt modelId="{F12D1F4A-B42F-A44D-8B61-8998147A31C3}" type="parTrans" cxnId="{087CFC3E-43B8-F943-8BFB-F24AAAD2836C}">
      <dgm:prSet/>
      <dgm:spPr/>
      <dgm:t>
        <a:bodyPr/>
        <a:lstStyle/>
        <a:p>
          <a:endParaRPr lang="en-US" sz="1200" b="0" i="0">
            <a:latin typeface="Calibri Light" panose="020F0302020204030204" pitchFamily="34" charset="0"/>
            <a:cs typeface="Calibri Light" panose="020F0302020204030204" pitchFamily="34" charset="0"/>
          </a:endParaRPr>
        </a:p>
      </dgm:t>
    </dgm:pt>
    <dgm:pt modelId="{4BA658FD-2E70-C145-AC1B-243F37658F91}" type="sibTrans" cxnId="{087CFC3E-43B8-F943-8BFB-F24AAAD2836C}">
      <dgm:prSet/>
      <dgm:spPr/>
      <dgm:t>
        <a:bodyPr/>
        <a:lstStyle/>
        <a:p>
          <a:endParaRPr lang="en-US" sz="1200" b="0" i="0">
            <a:latin typeface="Calibri Light" panose="020F0302020204030204" pitchFamily="34" charset="0"/>
            <a:cs typeface="Calibri Light" panose="020F0302020204030204" pitchFamily="34" charset="0"/>
          </a:endParaRPr>
        </a:p>
      </dgm:t>
    </dgm:pt>
    <dgm:pt modelId="{4925D73E-3EDE-BA4A-843C-CE838FF46652}">
      <dgm:prSet custT="1"/>
      <dgm:spPr/>
      <dgm:t>
        <a:bodyPr/>
        <a:lstStyle/>
        <a:p>
          <a:r>
            <a:rPr lang="en-US" sz="2000" b="0" i="0" dirty="0">
              <a:latin typeface="Calibri Light" panose="020F0302020204030204" pitchFamily="34" charset="0"/>
              <a:cs typeface="Calibri Light" panose="020F0302020204030204" pitchFamily="34" charset="0"/>
            </a:rPr>
            <a:t>How does the SPORT-C intervention impact a student’s motivation to participate in their STEM course? </a:t>
          </a:r>
        </a:p>
      </dgm:t>
    </dgm:pt>
    <dgm:pt modelId="{46225D6D-0020-9D47-AB81-F5B431A674FA}" type="parTrans" cxnId="{8C832440-5D33-4648-82C3-AD1A2148EDA5}">
      <dgm:prSet/>
      <dgm:spPr/>
      <dgm:t>
        <a:bodyPr/>
        <a:lstStyle/>
        <a:p>
          <a:endParaRPr lang="en-US" sz="1200" b="0" i="0">
            <a:latin typeface="Calibri Light" panose="020F0302020204030204" pitchFamily="34" charset="0"/>
            <a:cs typeface="Calibri Light" panose="020F0302020204030204" pitchFamily="34" charset="0"/>
          </a:endParaRPr>
        </a:p>
      </dgm:t>
    </dgm:pt>
    <dgm:pt modelId="{242D88A1-970D-C548-922D-A933E59ACB93}" type="sibTrans" cxnId="{8C832440-5D33-4648-82C3-AD1A2148EDA5}">
      <dgm:prSet/>
      <dgm:spPr/>
      <dgm:t>
        <a:bodyPr/>
        <a:lstStyle/>
        <a:p>
          <a:endParaRPr lang="en-US" sz="1200" b="0" i="0">
            <a:latin typeface="Calibri Light" panose="020F0302020204030204" pitchFamily="34" charset="0"/>
            <a:cs typeface="Calibri Light" panose="020F0302020204030204" pitchFamily="34" charset="0"/>
          </a:endParaRPr>
        </a:p>
      </dgm:t>
    </dgm:pt>
    <dgm:pt modelId="{9A8D6CD6-7513-8E48-8BF3-ED46E19998F0}">
      <dgm:prSet custT="1"/>
      <dgm:spPr/>
      <dgm:t>
        <a:bodyPr/>
        <a:lstStyle/>
        <a:p>
          <a:r>
            <a:rPr lang="en" sz="3200" b="0" i="0" dirty="0">
              <a:latin typeface="Calibri Light" panose="020F0302020204030204" pitchFamily="34" charset="0"/>
              <a:cs typeface="Calibri Light" panose="020F0302020204030204" pitchFamily="34" charset="0"/>
            </a:rPr>
            <a:t>RQ2</a:t>
          </a:r>
          <a:endParaRPr lang="en-US" sz="1200" b="0" i="0" dirty="0">
            <a:latin typeface="Calibri Light" panose="020F0302020204030204" pitchFamily="34" charset="0"/>
            <a:cs typeface="Calibri Light" panose="020F0302020204030204" pitchFamily="34" charset="0"/>
          </a:endParaRPr>
        </a:p>
      </dgm:t>
    </dgm:pt>
    <dgm:pt modelId="{12888A9C-251F-764F-AC6E-F64A8AB20CC0}" type="parTrans" cxnId="{CC99511F-9F14-D441-B497-2E8651595D35}">
      <dgm:prSet/>
      <dgm:spPr/>
      <dgm:t>
        <a:bodyPr/>
        <a:lstStyle/>
        <a:p>
          <a:endParaRPr lang="en-US" sz="1200" b="0" i="0">
            <a:latin typeface="Calibri Light" panose="020F0302020204030204" pitchFamily="34" charset="0"/>
            <a:cs typeface="Calibri Light" panose="020F0302020204030204" pitchFamily="34" charset="0"/>
          </a:endParaRPr>
        </a:p>
      </dgm:t>
    </dgm:pt>
    <dgm:pt modelId="{8C24E4F1-2D42-5843-B694-DBB0B80374F7}" type="sibTrans" cxnId="{CC99511F-9F14-D441-B497-2E8651595D35}">
      <dgm:prSet/>
      <dgm:spPr/>
      <dgm:t>
        <a:bodyPr/>
        <a:lstStyle/>
        <a:p>
          <a:endParaRPr lang="en-US" sz="1200" b="0" i="0">
            <a:latin typeface="Calibri Light" panose="020F0302020204030204" pitchFamily="34" charset="0"/>
            <a:cs typeface="Calibri Light" panose="020F0302020204030204" pitchFamily="34" charset="0"/>
          </a:endParaRPr>
        </a:p>
      </dgm:t>
    </dgm:pt>
    <dgm:pt modelId="{91B5B972-0874-9641-BE05-DB2BA3E8A391}">
      <dgm:prSet custT="1"/>
      <dgm:spPr/>
      <dgm:t>
        <a:bodyPr/>
        <a:lstStyle/>
        <a:p>
          <a:r>
            <a:rPr lang="en-US" sz="2000" b="0" i="0" dirty="0">
              <a:latin typeface="Calibri Light" panose="020F0302020204030204" pitchFamily="34" charset="0"/>
              <a:cs typeface="Calibri Light" panose="020F0302020204030204" pitchFamily="34" charset="0"/>
            </a:rPr>
            <a:t>Does the impact of the SPORT-C intervention vary by racial identity? </a:t>
          </a:r>
        </a:p>
      </dgm:t>
    </dgm:pt>
    <dgm:pt modelId="{7627345F-14F2-D24F-B8DF-DE6F88DE9F8D}" type="parTrans" cxnId="{7DBBE7FA-F12F-364D-AFE1-5C74C215405A}">
      <dgm:prSet/>
      <dgm:spPr/>
      <dgm:t>
        <a:bodyPr/>
        <a:lstStyle/>
        <a:p>
          <a:endParaRPr lang="en-US" sz="1200" b="0" i="0">
            <a:latin typeface="Calibri Light" panose="020F0302020204030204" pitchFamily="34" charset="0"/>
            <a:cs typeface="Calibri Light" panose="020F0302020204030204" pitchFamily="34" charset="0"/>
          </a:endParaRPr>
        </a:p>
      </dgm:t>
    </dgm:pt>
    <dgm:pt modelId="{8EE5D21D-ADC6-B34D-9453-850DD6C0EA45}" type="sibTrans" cxnId="{7DBBE7FA-F12F-364D-AFE1-5C74C215405A}">
      <dgm:prSet/>
      <dgm:spPr/>
      <dgm:t>
        <a:bodyPr/>
        <a:lstStyle/>
        <a:p>
          <a:endParaRPr lang="en-US" sz="1200" b="0" i="0">
            <a:latin typeface="Calibri Light" panose="020F0302020204030204" pitchFamily="34" charset="0"/>
            <a:cs typeface="Calibri Light" panose="020F0302020204030204" pitchFamily="34" charset="0"/>
          </a:endParaRPr>
        </a:p>
      </dgm:t>
    </dgm:pt>
    <dgm:pt modelId="{EA36D2A8-2A54-F34E-99C7-FCF7778518B4}" type="pres">
      <dgm:prSet presAssocID="{4E84FE5E-B58F-A540-9FE0-711454BE359E}" presName="Name0" presStyleCnt="0">
        <dgm:presLayoutVars>
          <dgm:chPref val="3"/>
          <dgm:dir/>
          <dgm:animLvl val="lvl"/>
          <dgm:resizeHandles/>
        </dgm:presLayoutVars>
      </dgm:prSet>
      <dgm:spPr/>
    </dgm:pt>
    <dgm:pt modelId="{BCFEDE13-F754-BC41-884A-4BAFBB205175}" type="pres">
      <dgm:prSet presAssocID="{DAC7DACD-6917-3346-A74C-B84747DE9FC2}" presName="horFlow" presStyleCnt="0"/>
      <dgm:spPr/>
    </dgm:pt>
    <dgm:pt modelId="{8805FF26-DFCE-B94A-8D8A-992960E94063}" type="pres">
      <dgm:prSet presAssocID="{DAC7DACD-6917-3346-A74C-B84747DE9FC2}" presName="bigChev" presStyleLbl="node1" presStyleIdx="0" presStyleCnt="2"/>
      <dgm:spPr/>
    </dgm:pt>
    <dgm:pt modelId="{2AE5DFCF-503B-7F4C-845E-0E7D0D96F1EB}" type="pres">
      <dgm:prSet presAssocID="{46225D6D-0020-9D47-AB81-F5B431A674FA}" presName="parTrans" presStyleCnt="0"/>
      <dgm:spPr/>
    </dgm:pt>
    <dgm:pt modelId="{F2E21EAB-2984-734D-BA58-716839A57BC6}" type="pres">
      <dgm:prSet presAssocID="{4925D73E-3EDE-BA4A-843C-CE838FF46652}" presName="node" presStyleLbl="alignAccFollowNode1" presStyleIdx="0" presStyleCnt="2" custScaleX="326854">
        <dgm:presLayoutVars>
          <dgm:bulletEnabled val="1"/>
        </dgm:presLayoutVars>
      </dgm:prSet>
      <dgm:spPr/>
    </dgm:pt>
    <dgm:pt modelId="{85B3E7C9-04CC-FB4D-AA5C-33A9DAACD92C}" type="pres">
      <dgm:prSet presAssocID="{DAC7DACD-6917-3346-A74C-B84747DE9FC2}" presName="vSp" presStyleCnt="0"/>
      <dgm:spPr/>
    </dgm:pt>
    <dgm:pt modelId="{5133E999-65F4-3B43-BB0E-D8B9581EFBE2}" type="pres">
      <dgm:prSet presAssocID="{9A8D6CD6-7513-8E48-8BF3-ED46E19998F0}" presName="horFlow" presStyleCnt="0"/>
      <dgm:spPr/>
    </dgm:pt>
    <dgm:pt modelId="{870C658F-2CC3-C342-90C9-C93DE8AD9616}" type="pres">
      <dgm:prSet presAssocID="{9A8D6CD6-7513-8E48-8BF3-ED46E19998F0}" presName="bigChev" presStyleLbl="node1" presStyleIdx="1" presStyleCnt="2"/>
      <dgm:spPr/>
    </dgm:pt>
    <dgm:pt modelId="{4C21CBEC-80B8-F643-822D-EDA1B37A4435}" type="pres">
      <dgm:prSet presAssocID="{7627345F-14F2-D24F-B8DF-DE6F88DE9F8D}" presName="parTrans" presStyleCnt="0"/>
      <dgm:spPr/>
    </dgm:pt>
    <dgm:pt modelId="{60B13F1F-906D-1646-B027-31289A971EB3}" type="pres">
      <dgm:prSet presAssocID="{91B5B972-0874-9641-BE05-DB2BA3E8A391}" presName="node" presStyleLbl="alignAccFollowNode1" presStyleIdx="1" presStyleCnt="2" custScaleX="329187">
        <dgm:presLayoutVars>
          <dgm:bulletEnabled val="1"/>
        </dgm:presLayoutVars>
      </dgm:prSet>
      <dgm:spPr/>
    </dgm:pt>
  </dgm:ptLst>
  <dgm:cxnLst>
    <dgm:cxn modelId="{CC99511F-9F14-D441-B497-2E8651595D35}" srcId="{4E84FE5E-B58F-A540-9FE0-711454BE359E}" destId="{9A8D6CD6-7513-8E48-8BF3-ED46E19998F0}" srcOrd="1" destOrd="0" parTransId="{12888A9C-251F-764F-AC6E-F64A8AB20CC0}" sibTransId="{8C24E4F1-2D42-5843-B694-DBB0B80374F7}"/>
    <dgm:cxn modelId="{98AEEE38-39C3-574B-BD9F-104299BFE1B2}" type="presOf" srcId="{4925D73E-3EDE-BA4A-843C-CE838FF46652}" destId="{F2E21EAB-2984-734D-BA58-716839A57BC6}" srcOrd="0" destOrd="0" presId="urn:microsoft.com/office/officeart/2005/8/layout/lProcess3"/>
    <dgm:cxn modelId="{087CFC3E-43B8-F943-8BFB-F24AAAD2836C}" srcId="{4E84FE5E-B58F-A540-9FE0-711454BE359E}" destId="{DAC7DACD-6917-3346-A74C-B84747DE9FC2}" srcOrd="0" destOrd="0" parTransId="{F12D1F4A-B42F-A44D-8B61-8998147A31C3}" sibTransId="{4BA658FD-2E70-C145-AC1B-243F37658F91}"/>
    <dgm:cxn modelId="{8C832440-5D33-4648-82C3-AD1A2148EDA5}" srcId="{DAC7DACD-6917-3346-A74C-B84747DE9FC2}" destId="{4925D73E-3EDE-BA4A-843C-CE838FF46652}" srcOrd="0" destOrd="0" parTransId="{46225D6D-0020-9D47-AB81-F5B431A674FA}" sibTransId="{242D88A1-970D-C548-922D-A933E59ACB93}"/>
    <dgm:cxn modelId="{0CCEFC62-CAC3-2641-8978-626823B9BA57}" type="presOf" srcId="{9A8D6CD6-7513-8E48-8BF3-ED46E19998F0}" destId="{870C658F-2CC3-C342-90C9-C93DE8AD9616}" srcOrd="0" destOrd="0" presId="urn:microsoft.com/office/officeart/2005/8/layout/lProcess3"/>
    <dgm:cxn modelId="{FF2AC66E-6FCF-3343-9C7D-BB3832637A4C}" type="presOf" srcId="{4E84FE5E-B58F-A540-9FE0-711454BE359E}" destId="{EA36D2A8-2A54-F34E-99C7-FCF7778518B4}" srcOrd="0" destOrd="0" presId="urn:microsoft.com/office/officeart/2005/8/layout/lProcess3"/>
    <dgm:cxn modelId="{94B93B76-6183-9946-8932-C85D53BA0CA9}" type="presOf" srcId="{DAC7DACD-6917-3346-A74C-B84747DE9FC2}" destId="{8805FF26-DFCE-B94A-8D8A-992960E94063}" srcOrd="0" destOrd="0" presId="urn:microsoft.com/office/officeart/2005/8/layout/lProcess3"/>
    <dgm:cxn modelId="{F47807CA-ACFE-BA45-8BED-6659BBA221F0}" type="presOf" srcId="{91B5B972-0874-9641-BE05-DB2BA3E8A391}" destId="{60B13F1F-906D-1646-B027-31289A971EB3}" srcOrd="0" destOrd="0" presId="urn:microsoft.com/office/officeart/2005/8/layout/lProcess3"/>
    <dgm:cxn modelId="{7DBBE7FA-F12F-364D-AFE1-5C74C215405A}" srcId="{9A8D6CD6-7513-8E48-8BF3-ED46E19998F0}" destId="{91B5B972-0874-9641-BE05-DB2BA3E8A391}" srcOrd="0" destOrd="0" parTransId="{7627345F-14F2-D24F-B8DF-DE6F88DE9F8D}" sibTransId="{8EE5D21D-ADC6-B34D-9453-850DD6C0EA45}"/>
    <dgm:cxn modelId="{7304E84F-D9D1-1B4D-BA0E-7FBB9D41D6B3}" type="presParOf" srcId="{EA36D2A8-2A54-F34E-99C7-FCF7778518B4}" destId="{BCFEDE13-F754-BC41-884A-4BAFBB205175}" srcOrd="0" destOrd="0" presId="urn:microsoft.com/office/officeart/2005/8/layout/lProcess3"/>
    <dgm:cxn modelId="{5F6C02F4-0085-2143-AA43-FB977A6941A5}" type="presParOf" srcId="{BCFEDE13-F754-BC41-884A-4BAFBB205175}" destId="{8805FF26-DFCE-B94A-8D8A-992960E94063}" srcOrd="0" destOrd="0" presId="urn:microsoft.com/office/officeart/2005/8/layout/lProcess3"/>
    <dgm:cxn modelId="{80EACE08-8791-4643-AC7F-8F900570BB74}" type="presParOf" srcId="{BCFEDE13-F754-BC41-884A-4BAFBB205175}" destId="{2AE5DFCF-503B-7F4C-845E-0E7D0D96F1EB}" srcOrd="1" destOrd="0" presId="urn:microsoft.com/office/officeart/2005/8/layout/lProcess3"/>
    <dgm:cxn modelId="{A7C496ED-54BD-344B-8510-2287879A027A}" type="presParOf" srcId="{BCFEDE13-F754-BC41-884A-4BAFBB205175}" destId="{F2E21EAB-2984-734D-BA58-716839A57BC6}" srcOrd="2" destOrd="0" presId="urn:microsoft.com/office/officeart/2005/8/layout/lProcess3"/>
    <dgm:cxn modelId="{D0E9BF7B-58A6-994A-99B0-0788AE15029D}" type="presParOf" srcId="{EA36D2A8-2A54-F34E-99C7-FCF7778518B4}" destId="{85B3E7C9-04CC-FB4D-AA5C-33A9DAACD92C}" srcOrd="1" destOrd="0" presId="urn:microsoft.com/office/officeart/2005/8/layout/lProcess3"/>
    <dgm:cxn modelId="{7BB7694D-C44F-B447-B86A-A3D91889E53B}" type="presParOf" srcId="{EA36D2A8-2A54-F34E-99C7-FCF7778518B4}" destId="{5133E999-65F4-3B43-BB0E-D8B9581EFBE2}" srcOrd="2" destOrd="0" presId="urn:microsoft.com/office/officeart/2005/8/layout/lProcess3"/>
    <dgm:cxn modelId="{1907A09D-43BD-274E-B62F-6B59779B0AEC}" type="presParOf" srcId="{5133E999-65F4-3B43-BB0E-D8B9581EFBE2}" destId="{870C658F-2CC3-C342-90C9-C93DE8AD9616}" srcOrd="0" destOrd="0" presId="urn:microsoft.com/office/officeart/2005/8/layout/lProcess3"/>
    <dgm:cxn modelId="{2AD73AAE-C8EB-C546-8B9B-4932E7725DAB}" type="presParOf" srcId="{5133E999-65F4-3B43-BB0E-D8B9581EFBE2}" destId="{4C21CBEC-80B8-F643-822D-EDA1B37A4435}" srcOrd="1" destOrd="0" presId="urn:microsoft.com/office/officeart/2005/8/layout/lProcess3"/>
    <dgm:cxn modelId="{0A2526FE-208A-614E-BAD5-2209D27BAA96}" type="presParOf" srcId="{5133E999-65F4-3B43-BB0E-D8B9581EFBE2}" destId="{60B13F1F-906D-1646-B027-31289A971EB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6E94-149C-D941-8657-D769B359D386}" type="doc">
      <dgm:prSet loTypeId="urn:microsoft.com/office/officeart/2005/8/layout/hProcess11" loCatId="" qsTypeId="urn:microsoft.com/office/officeart/2005/8/quickstyle/simple1" qsCatId="simple" csTypeId="urn:microsoft.com/office/officeart/2005/8/colors/accent0_1" csCatId="mainScheme" phldr="1"/>
      <dgm:spPr/>
    </dgm:pt>
    <dgm:pt modelId="{31B569AF-7A62-F241-9F2F-7D4B7D315F67}">
      <dgm:prSet phldrT="[Text]"/>
      <dgm:spPr/>
      <dgm:t>
        <a:bodyPr/>
        <a:lstStyle/>
        <a:p>
          <a:r>
            <a:rPr lang="en-US" dirty="0"/>
            <a:t>Warm Up</a:t>
          </a:r>
        </a:p>
      </dgm:t>
    </dgm:pt>
    <dgm:pt modelId="{ABF49004-86D7-0A42-B0E2-171EA56EC807}" type="parTrans" cxnId="{D08DBBC7-15E0-E848-8676-8E9736F1A75D}">
      <dgm:prSet/>
      <dgm:spPr/>
      <dgm:t>
        <a:bodyPr/>
        <a:lstStyle/>
        <a:p>
          <a:endParaRPr lang="en-US"/>
        </a:p>
      </dgm:t>
    </dgm:pt>
    <dgm:pt modelId="{18EBF465-2BBA-7A4F-A5C2-BEBBBF12A845}" type="sibTrans" cxnId="{D08DBBC7-15E0-E848-8676-8E9736F1A75D}">
      <dgm:prSet/>
      <dgm:spPr/>
      <dgm:t>
        <a:bodyPr/>
        <a:lstStyle/>
        <a:p>
          <a:endParaRPr lang="en-US"/>
        </a:p>
      </dgm:t>
    </dgm:pt>
    <dgm:pt modelId="{385CDC6F-1D6A-9242-9FC3-A3085A2E974E}">
      <dgm:prSet phldrT="[Text]"/>
      <dgm:spPr/>
      <dgm:t>
        <a:bodyPr/>
        <a:lstStyle/>
        <a:p>
          <a:r>
            <a:rPr lang="en-US" dirty="0"/>
            <a:t>Breakdown the Problem</a:t>
          </a:r>
        </a:p>
      </dgm:t>
    </dgm:pt>
    <dgm:pt modelId="{F5174834-41AA-EE48-BABC-37CA239E8E16}" type="parTrans" cxnId="{4EB36CFD-E273-4144-A8F7-D079F6EE5097}">
      <dgm:prSet/>
      <dgm:spPr/>
      <dgm:t>
        <a:bodyPr/>
        <a:lstStyle/>
        <a:p>
          <a:endParaRPr lang="en-US"/>
        </a:p>
      </dgm:t>
    </dgm:pt>
    <dgm:pt modelId="{BF2F3BF2-2F6D-D943-AD4F-2B5703C266EB}" type="sibTrans" cxnId="{4EB36CFD-E273-4144-A8F7-D079F6EE5097}">
      <dgm:prSet/>
      <dgm:spPr/>
      <dgm:t>
        <a:bodyPr/>
        <a:lstStyle/>
        <a:p>
          <a:endParaRPr lang="en-US"/>
        </a:p>
      </dgm:t>
    </dgm:pt>
    <dgm:pt modelId="{B4BE2412-03C0-AC40-84EA-92C7FB72B1C6}">
      <dgm:prSet phldrT="[Text]"/>
      <dgm:spPr/>
      <dgm:t>
        <a:bodyPr/>
        <a:lstStyle/>
        <a:p>
          <a:r>
            <a:rPr lang="en-US" dirty="0"/>
            <a:t>Develop the Strategy</a:t>
          </a:r>
        </a:p>
      </dgm:t>
    </dgm:pt>
    <dgm:pt modelId="{593DADF7-EE0E-FD47-9A42-5B53A6C6BA80}" type="parTrans" cxnId="{1EC5CC14-9816-9847-B4F8-27D66C53D192}">
      <dgm:prSet/>
      <dgm:spPr/>
      <dgm:t>
        <a:bodyPr/>
        <a:lstStyle/>
        <a:p>
          <a:endParaRPr lang="en-US"/>
        </a:p>
      </dgm:t>
    </dgm:pt>
    <dgm:pt modelId="{3E65E2FE-602A-E049-8E7F-1E4E4FCB1E96}" type="sibTrans" cxnId="{1EC5CC14-9816-9847-B4F8-27D66C53D192}">
      <dgm:prSet/>
      <dgm:spPr/>
      <dgm:t>
        <a:bodyPr/>
        <a:lstStyle/>
        <a:p>
          <a:endParaRPr lang="en-US"/>
        </a:p>
      </dgm:t>
    </dgm:pt>
    <dgm:pt modelId="{BA14D1EA-ABF4-9448-B477-D10D4C907348}">
      <dgm:prSet phldrT="[Text]"/>
      <dgm:spPr/>
      <dgm:t>
        <a:bodyPr/>
        <a:lstStyle/>
        <a:p>
          <a:r>
            <a:rPr lang="en-US" dirty="0"/>
            <a:t>Data Analysis</a:t>
          </a:r>
        </a:p>
      </dgm:t>
    </dgm:pt>
    <dgm:pt modelId="{1BC7E132-DF1D-7C44-A9A9-38D5DC6DC2D9}" type="parTrans" cxnId="{D894E549-36D4-E24A-86E8-045EC9F6EFD7}">
      <dgm:prSet/>
      <dgm:spPr/>
      <dgm:t>
        <a:bodyPr/>
        <a:lstStyle/>
        <a:p>
          <a:endParaRPr lang="en-US"/>
        </a:p>
      </dgm:t>
    </dgm:pt>
    <dgm:pt modelId="{2FD2D1C8-18D5-7045-8B2D-3B51C7DB6521}" type="sibTrans" cxnId="{D894E549-36D4-E24A-86E8-045EC9F6EFD7}">
      <dgm:prSet/>
      <dgm:spPr/>
      <dgm:t>
        <a:bodyPr/>
        <a:lstStyle/>
        <a:p>
          <a:endParaRPr lang="en-US"/>
        </a:p>
      </dgm:t>
    </dgm:pt>
    <dgm:pt modelId="{DFD00B4A-8A2D-B549-B936-13EE57CA06CA}" type="pres">
      <dgm:prSet presAssocID="{04A36E94-149C-D941-8657-D769B359D386}" presName="Name0" presStyleCnt="0">
        <dgm:presLayoutVars>
          <dgm:dir/>
          <dgm:resizeHandles val="exact"/>
        </dgm:presLayoutVars>
      </dgm:prSet>
      <dgm:spPr/>
    </dgm:pt>
    <dgm:pt modelId="{687C0F12-39DD-8242-B4AD-477E90DB6B7F}" type="pres">
      <dgm:prSet presAssocID="{04A36E94-149C-D941-8657-D769B359D386}" presName="arrow" presStyleLbl="bgShp" presStyleIdx="0" presStyleCnt="1"/>
      <dgm:spPr/>
    </dgm:pt>
    <dgm:pt modelId="{84737ECE-F93E-4A47-82F7-6B09A3563D15}" type="pres">
      <dgm:prSet presAssocID="{04A36E94-149C-D941-8657-D769B359D386}" presName="points" presStyleCnt="0"/>
      <dgm:spPr/>
    </dgm:pt>
    <dgm:pt modelId="{47E02109-48AE-2541-A1AB-82906327A952}" type="pres">
      <dgm:prSet presAssocID="{31B569AF-7A62-F241-9F2F-7D4B7D315F67}" presName="compositeA" presStyleCnt="0"/>
      <dgm:spPr/>
    </dgm:pt>
    <dgm:pt modelId="{688095CF-FB0D-2646-91E2-3197DED5244D}" type="pres">
      <dgm:prSet presAssocID="{31B569AF-7A62-F241-9F2F-7D4B7D315F67}" presName="textA" presStyleLbl="revTx" presStyleIdx="0" presStyleCnt="4">
        <dgm:presLayoutVars>
          <dgm:bulletEnabled val="1"/>
        </dgm:presLayoutVars>
      </dgm:prSet>
      <dgm:spPr/>
    </dgm:pt>
    <dgm:pt modelId="{0E93E342-50A4-684C-85E6-C0306C5599F1}" type="pres">
      <dgm:prSet presAssocID="{31B569AF-7A62-F241-9F2F-7D4B7D315F67}" presName="circleA" presStyleLbl="node1" presStyleIdx="0" presStyleCnt="4"/>
      <dgm:spPr/>
    </dgm:pt>
    <dgm:pt modelId="{74244209-297E-7F47-9A9C-8B812A2D1A8C}" type="pres">
      <dgm:prSet presAssocID="{31B569AF-7A62-F241-9F2F-7D4B7D315F67}" presName="spaceA" presStyleCnt="0"/>
      <dgm:spPr/>
    </dgm:pt>
    <dgm:pt modelId="{90B87772-C998-CD4B-B668-C915CFB661B5}" type="pres">
      <dgm:prSet presAssocID="{18EBF465-2BBA-7A4F-A5C2-BEBBBF12A845}" presName="space" presStyleCnt="0"/>
      <dgm:spPr/>
    </dgm:pt>
    <dgm:pt modelId="{515045D0-AA39-604E-888C-F2F5B8058326}" type="pres">
      <dgm:prSet presAssocID="{385CDC6F-1D6A-9242-9FC3-A3085A2E974E}" presName="compositeB" presStyleCnt="0"/>
      <dgm:spPr/>
    </dgm:pt>
    <dgm:pt modelId="{095583A1-A107-074A-8BFF-FDFAD9DF6B84}" type="pres">
      <dgm:prSet presAssocID="{385CDC6F-1D6A-9242-9FC3-A3085A2E974E}" presName="textB" presStyleLbl="revTx" presStyleIdx="1" presStyleCnt="4">
        <dgm:presLayoutVars>
          <dgm:bulletEnabled val="1"/>
        </dgm:presLayoutVars>
      </dgm:prSet>
      <dgm:spPr/>
    </dgm:pt>
    <dgm:pt modelId="{B7C620B9-F044-2D42-BC87-40976DEFA696}" type="pres">
      <dgm:prSet presAssocID="{385CDC6F-1D6A-9242-9FC3-A3085A2E974E}" presName="circleB" presStyleLbl="node1" presStyleIdx="1" presStyleCnt="4"/>
      <dgm:spPr/>
    </dgm:pt>
    <dgm:pt modelId="{1FC78F6B-AC6F-874B-9478-0A10CEC43646}" type="pres">
      <dgm:prSet presAssocID="{385CDC6F-1D6A-9242-9FC3-A3085A2E974E}" presName="spaceB" presStyleCnt="0"/>
      <dgm:spPr/>
    </dgm:pt>
    <dgm:pt modelId="{419E5C18-6137-C843-BDF8-DB9B69C67801}" type="pres">
      <dgm:prSet presAssocID="{BF2F3BF2-2F6D-D943-AD4F-2B5703C266EB}" presName="space" presStyleCnt="0"/>
      <dgm:spPr/>
    </dgm:pt>
    <dgm:pt modelId="{45075719-6E60-4C49-B75D-FB14E5396559}" type="pres">
      <dgm:prSet presAssocID="{BA14D1EA-ABF4-9448-B477-D10D4C907348}" presName="compositeA" presStyleCnt="0"/>
      <dgm:spPr/>
    </dgm:pt>
    <dgm:pt modelId="{7BBB5902-3BBA-584E-AFA1-F2EA40C21899}" type="pres">
      <dgm:prSet presAssocID="{BA14D1EA-ABF4-9448-B477-D10D4C907348}" presName="textA" presStyleLbl="revTx" presStyleIdx="2" presStyleCnt="4">
        <dgm:presLayoutVars>
          <dgm:bulletEnabled val="1"/>
        </dgm:presLayoutVars>
      </dgm:prSet>
      <dgm:spPr/>
    </dgm:pt>
    <dgm:pt modelId="{19BE5669-B516-4E4B-87CF-7DE75997C4EF}" type="pres">
      <dgm:prSet presAssocID="{BA14D1EA-ABF4-9448-B477-D10D4C907348}" presName="circleA" presStyleLbl="node1" presStyleIdx="2" presStyleCnt="4"/>
      <dgm:spPr/>
    </dgm:pt>
    <dgm:pt modelId="{EDA84DB2-1CB9-8E42-80A0-1D7B44DB0666}" type="pres">
      <dgm:prSet presAssocID="{BA14D1EA-ABF4-9448-B477-D10D4C907348}" presName="spaceA" presStyleCnt="0"/>
      <dgm:spPr/>
    </dgm:pt>
    <dgm:pt modelId="{7E4354E5-640D-1E4D-8750-73CC827C3177}" type="pres">
      <dgm:prSet presAssocID="{2FD2D1C8-18D5-7045-8B2D-3B51C7DB6521}" presName="space" presStyleCnt="0"/>
      <dgm:spPr/>
    </dgm:pt>
    <dgm:pt modelId="{1C14B97B-1AFB-F548-919C-6CD92DB56B8C}" type="pres">
      <dgm:prSet presAssocID="{B4BE2412-03C0-AC40-84EA-92C7FB72B1C6}" presName="compositeB" presStyleCnt="0"/>
      <dgm:spPr/>
    </dgm:pt>
    <dgm:pt modelId="{1D1A6707-91A6-CA4F-8DEB-1162F0FF139E}" type="pres">
      <dgm:prSet presAssocID="{B4BE2412-03C0-AC40-84EA-92C7FB72B1C6}" presName="textB" presStyleLbl="revTx" presStyleIdx="3" presStyleCnt="4">
        <dgm:presLayoutVars>
          <dgm:bulletEnabled val="1"/>
        </dgm:presLayoutVars>
      </dgm:prSet>
      <dgm:spPr/>
    </dgm:pt>
    <dgm:pt modelId="{6314C553-6AC2-C647-BAE4-D274ECAD6386}" type="pres">
      <dgm:prSet presAssocID="{B4BE2412-03C0-AC40-84EA-92C7FB72B1C6}" presName="circleB" presStyleLbl="node1" presStyleIdx="3" presStyleCnt="4"/>
      <dgm:spPr/>
    </dgm:pt>
    <dgm:pt modelId="{5381CA76-5706-6F41-B336-2D4BA68C608B}" type="pres">
      <dgm:prSet presAssocID="{B4BE2412-03C0-AC40-84EA-92C7FB72B1C6}" presName="spaceB" presStyleCnt="0"/>
      <dgm:spPr/>
    </dgm:pt>
  </dgm:ptLst>
  <dgm:cxnLst>
    <dgm:cxn modelId="{1EC5CC14-9816-9847-B4F8-27D66C53D192}" srcId="{04A36E94-149C-D941-8657-D769B359D386}" destId="{B4BE2412-03C0-AC40-84EA-92C7FB72B1C6}" srcOrd="3" destOrd="0" parTransId="{593DADF7-EE0E-FD47-9A42-5B53A6C6BA80}" sibTransId="{3E65E2FE-602A-E049-8E7F-1E4E4FCB1E96}"/>
    <dgm:cxn modelId="{4BFC1744-BCBB-AF4E-BB25-594D628C4B14}" type="presOf" srcId="{BA14D1EA-ABF4-9448-B477-D10D4C907348}" destId="{7BBB5902-3BBA-584E-AFA1-F2EA40C21899}" srcOrd="0" destOrd="0" presId="urn:microsoft.com/office/officeart/2005/8/layout/hProcess11"/>
    <dgm:cxn modelId="{D894E549-36D4-E24A-86E8-045EC9F6EFD7}" srcId="{04A36E94-149C-D941-8657-D769B359D386}" destId="{BA14D1EA-ABF4-9448-B477-D10D4C907348}" srcOrd="2" destOrd="0" parTransId="{1BC7E132-DF1D-7C44-A9A9-38D5DC6DC2D9}" sibTransId="{2FD2D1C8-18D5-7045-8B2D-3B51C7DB6521}"/>
    <dgm:cxn modelId="{06BD46B1-D2C2-164E-A283-5EEF5A246FDC}" type="presOf" srcId="{04A36E94-149C-D941-8657-D769B359D386}" destId="{DFD00B4A-8A2D-B549-B936-13EE57CA06CA}" srcOrd="0" destOrd="0" presId="urn:microsoft.com/office/officeart/2005/8/layout/hProcess11"/>
    <dgm:cxn modelId="{D08DBBC7-15E0-E848-8676-8E9736F1A75D}" srcId="{04A36E94-149C-D941-8657-D769B359D386}" destId="{31B569AF-7A62-F241-9F2F-7D4B7D315F67}" srcOrd="0" destOrd="0" parTransId="{ABF49004-86D7-0A42-B0E2-171EA56EC807}" sibTransId="{18EBF465-2BBA-7A4F-A5C2-BEBBBF12A845}"/>
    <dgm:cxn modelId="{AF241ED6-3E75-C34B-979A-68FBFBAACC19}" type="presOf" srcId="{31B569AF-7A62-F241-9F2F-7D4B7D315F67}" destId="{688095CF-FB0D-2646-91E2-3197DED5244D}" srcOrd="0" destOrd="0" presId="urn:microsoft.com/office/officeart/2005/8/layout/hProcess11"/>
    <dgm:cxn modelId="{83B9D4F6-293B-054A-AC91-31D2DC8CCCD3}" type="presOf" srcId="{B4BE2412-03C0-AC40-84EA-92C7FB72B1C6}" destId="{1D1A6707-91A6-CA4F-8DEB-1162F0FF139E}" srcOrd="0" destOrd="0" presId="urn:microsoft.com/office/officeart/2005/8/layout/hProcess11"/>
    <dgm:cxn modelId="{4EB36CFD-E273-4144-A8F7-D079F6EE5097}" srcId="{04A36E94-149C-D941-8657-D769B359D386}" destId="{385CDC6F-1D6A-9242-9FC3-A3085A2E974E}" srcOrd="1" destOrd="0" parTransId="{F5174834-41AA-EE48-BABC-37CA239E8E16}" sibTransId="{BF2F3BF2-2F6D-D943-AD4F-2B5703C266EB}"/>
    <dgm:cxn modelId="{F6D10BFF-4025-6144-B441-FDBCE7C94B5D}" type="presOf" srcId="{385CDC6F-1D6A-9242-9FC3-A3085A2E974E}" destId="{095583A1-A107-074A-8BFF-FDFAD9DF6B84}" srcOrd="0" destOrd="0" presId="urn:microsoft.com/office/officeart/2005/8/layout/hProcess11"/>
    <dgm:cxn modelId="{AFAC9EF9-FBEE-1F40-B890-76DD7478B59A}" type="presParOf" srcId="{DFD00B4A-8A2D-B549-B936-13EE57CA06CA}" destId="{687C0F12-39DD-8242-B4AD-477E90DB6B7F}" srcOrd="0" destOrd="0" presId="urn:microsoft.com/office/officeart/2005/8/layout/hProcess11"/>
    <dgm:cxn modelId="{E87E9EDA-7B94-A748-AE62-E68521943120}" type="presParOf" srcId="{DFD00B4A-8A2D-B549-B936-13EE57CA06CA}" destId="{84737ECE-F93E-4A47-82F7-6B09A3563D15}" srcOrd="1" destOrd="0" presId="urn:microsoft.com/office/officeart/2005/8/layout/hProcess11"/>
    <dgm:cxn modelId="{79421CC8-4105-924E-8A7A-09170992DB3B}" type="presParOf" srcId="{84737ECE-F93E-4A47-82F7-6B09A3563D15}" destId="{47E02109-48AE-2541-A1AB-82906327A952}" srcOrd="0" destOrd="0" presId="urn:microsoft.com/office/officeart/2005/8/layout/hProcess11"/>
    <dgm:cxn modelId="{B8CC4604-5D80-DF49-9AC3-87AA678A0EE6}" type="presParOf" srcId="{47E02109-48AE-2541-A1AB-82906327A952}" destId="{688095CF-FB0D-2646-91E2-3197DED5244D}" srcOrd="0" destOrd="0" presId="urn:microsoft.com/office/officeart/2005/8/layout/hProcess11"/>
    <dgm:cxn modelId="{2E8B79BB-7717-7A46-8610-C55FC8F63744}" type="presParOf" srcId="{47E02109-48AE-2541-A1AB-82906327A952}" destId="{0E93E342-50A4-684C-85E6-C0306C5599F1}" srcOrd="1" destOrd="0" presId="urn:microsoft.com/office/officeart/2005/8/layout/hProcess11"/>
    <dgm:cxn modelId="{74D6CDFB-F9DF-4A42-B793-17853E7DCB68}" type="presParOf" srcId="{47E02109-48AE-2541-A1AB-82906327A952}" destId="{74244209-297E-7F47-9A9C-8B812A2D1A8C}" srcOrd="2" destOrd="0" presId="urn:microsoft.com/office/officeart/2005/8/layout/hProcess11"/>
    <dgm:cxn modelId="{9C9E3C43-CE04-8240-A274-08F37C2668DF}" type="presParOf" srcId="{84737ECE-F93E-4A47-82F7-6B09A3563D15}" destId="{90B87772-C998-CD4B-B668-C915CFB661B5}" srcOrd="1" destOrd="0" presId="urn:microsoft.com/office/officeart/2005/8/layout/hProcess11"/>
    <dgm:cxn modelId="{A08AF15A-E8F8-9448-9B3E-ED42BC71B85F}" type="presParOf" srcId="{84737ECE-F93E-4A47-82F7-6B09A3563D15}" destId="{515045D0-AA39-604E-888C-F2F5B8058326}" srcOrd="2" destOrd="0" presId="urn:microsoft.com/office/officeart/2005/8/layout/hProcess11"/>
    <dgm:cxn modelId="{388462F2-1D60-3D44-A264-0468DC243EBF}" type="presParOf" srcId="{515045D0-AA39-604E-888C-F2F5B8058326}" destId="{095583A1-A107-074A-8BFF-FDFAD9DF6B84}" srcOrd="0" destOrd="0" presId="urn:microsoft.com/office/officeart/2005/8/layout/hProcess11"/>
    <dgm:cxn modelId="{C6BC1A8D-9C91-484E-94FE-808C8ED0512B}" type="presParOf" srcId="{515045D0-AA39-604E-888C-F2F5B8058326}" destId="{B7C620B9-F044-2D42-BC87-40976DEFA696}" srcOrd="1" destOrd="0" presId="urn:microsoft.com/office/officeart/2005/8/layout/hProcess11"/>
    <dgm:cxn modelId="{EBB6C8B4-CB17-D642-97F0-9DE07BE4D3F0}" type="presParOf" srcId="{515045D0-AA39-604E-888C-F2F5B8058326}" destId="{1FC78F6B-AC6F-874B-9478-0A10CEC43646}" srcOrd="2" destOrd="0" presId="urn:microsoft.com/office/officeart/2005/8/layout/hProcess11"/>
    <dgm:cxn modelId="{D5C03184-A6CE-9B47-90A2-ED1FCD8F7D9C}" type="presParOf" srcId="{84737ECE-F93E-4A47-82F7-6B09A3563D15}" destId="{419E5C18-6137-C843-BDF8-DB9B69C67801}" srcOrd="3" destOrd="0" presId="urn:microsoft.com/office/officeart/2005/8/layout/hProcess11"/>
    <dgm:cxn modelId="{C8385033-7BE8-334C-AEF3-94032D5D855E}" type="presParOf" srcId="{84737ECE-F93E-4A47-82F7-6B09A3563D15}" destId="{45075719-6E60-4C49-B75D-FB14E5396559}" srcOrd="4" destOrd="0" presId="urn:microsoft.com/office/officeart/2005/8/layout/hProcess11"/>
    <dgm:cxn modelId="{A40460AA-33F5-8E4F-BDC3-9DAD794A7BB8}" type="presParOf" srcId="{45075719-6E60-4C49-B75D-FB14E5396559}" destId="{7BBB5902-3BBA-584E-AFA1-F2EA40C21899}" srcOrd="0" destOrd="0" presId="urn:microsoft.com/office/officeart/2005/8/layout/hProcess11"/>
    <dgm:cxn modelId="{03F416CD-F644-0840-BA5B-AEBC6296FB11}" type="presParOf" srcId="{45075719-6E60-4C49-B75D-FB14E5396559}" destId="{19BE5669-B516-4E4B-87CF-7DE75997C4EF}" srcOrd="1" destOrd="0" presId="urn:microsoft.com/office/officeart/2005/8/layout/hProcess11"/>
    <dgm:cxn modelId="{F6FF6674-E147-6F4E-8C34-4B88115CE1E4}" type="presParOf" srcId="{45075719-6E60-4C49-B75D-FB14E5396559}" destId="{EDA84DB2-1CB9-8E42-80A0-1D7B44DB0666}" srcOrd="2" destOrd="0" presId="urn:microsoft.com/office/officeart/2005/8/layout/hProcess11"/>
    <dgm:cxn modelId="{2AA168D2-605B-5E4F-B3D8-C287142795E5}" type="presParOf" srcId="{84737ECE-F93E-4A47-82F7-6B09A3563D15}" destId="{7E4354E5-640D-1E4D-8750-73CC827C3177}" srcOrd="5" destOrd="0" presId="urn:microsoft.com/office/officeart/2005/8/layout/hProcess11"/>
    <dgm:cxn modelId="{9889C202-0FAD-654B-8FA1-BB616E222175}" type="presParOf" srcId="{84737ECE-F93E-4A47-82F7-6B09A3563D15}" destId="{1C14B97B-1AFB-F548-919C-6CD92DB56B8C}" srcOrd="6" destOrd="0" presId="urn:microsoft.com/office/officeart/2005/8/layout/hProcess11"/>
    <dgm:cxn modelId="{F7653365-1028-6140-8203-6BF21F15B678}" type="presParOf" srcId="{1C14B97B-1AFB-F548-919C-6CD92DB56B8C}" destId="{1D1A6707-91A6-CA4F-8DEB-1162F0FF139E}" srcOrd="0" destOrd="0" presId="urn:microsoft.com/office/officeart/2005/8/layout/hProcess11"/>
    <dgm:cxn modelId="{213EE61E-DC9D-C143-917C-B7D75F9DAB2B}" type="presParOf" srcId="{1C14B97B-1AFB-F548-919C-6CD92DB56B8C}" destId="{6314C553-6AC2-C647-BAE4-D274ECAD6386}" srcOrd="1" destOrd="0" presId="urn:microsoft.com/office/officeart/2005/8/layout/hProcess11"/>
    <dgm:cxn modelId="{3545D049-6CCC-E844-A4F9-DCEACDE8D788}" type="presParOf" srcId="{1C14B97B-1AFB-F548-919C-6CD92DB56B8C}" destId="{5381CA76-5706-6F41-B336-2D4BA68C608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4FE5E-B58F-A540-9FE0-711454BE359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C7DACD-6917-3346-A74C-B84747DE9FC2}">
      <dgm:prSet custT="1"/>
      <dgm:spPr/>
      <dgm:t>
        <a:bodyPr/>
        <a:lstStyle/>
        <a:p>
          <a:r>
            <a:rPr lang="en-US" sz="3200" b="0" i="0" dirty="0">
              <a:latin typeface="Calibri Light" panose="020F0302020204030204" pitchFamily="34" charset="0"/>
              <a:cs typeface="Calibri Light" panose="020F0302020204030204" pitchFamily="34" charset="0"/>
            </a:rPr>
            <a:t>RQ1</a:t>
          </a:r>
          <a:endParaRPr lang="en-US" sz="1200" b="0" i="0" dirty="0">
            <a:latin typeface="Calibri Light" panose="020F0302020204030204" pitchFamily="34" charset="0"/>
            <a:cs typeface="Calibri Light" panose="020F0302020204030204" pitchFamily="34" charset="0"/>
          </a:endParaRPr>
        </a:p>
      </dgm:t>
    </dgm:pt>
    <dgm:pt modelId="{F12D1F4A-B42F-A44D-8B61-8998147A31C3}" type="parTrans" cxnId="{087CFC3E-43B8-F943-8BFB-F24AAAD2836C}">
      <dgm:prSet/>
      <dgm:spPr/>
      <dgm:t>
        <a:bodyPr/>
        <a:lstStyle/>
        <a:p>
          <a:endParaRPr lang="en-US" sz="1200" b="0" i="0">
            <a:latin typeface="Calibri Light" panose="020F0302020204030204" pitchFamily="34" charset="0"/>
            <a:cs typeface="Calibri Light" panose="020F0302020204030204" pitchFamily="34" charset="0"/>
          </a:endParaRPr>
        </a:p>
      </dgm:t>
    </dgm:pt>
    <dgm:pt modelId="{4BA658FD-2E70-C145-AC1B-243F37658F91}" type="sibTrans" cxnId="{087CFC3E-43B8-F943-8BFB-F24AAAD2836C}">
      <dgm:prSet/>
      <dgm:spPr/>
      <dgm:t>
        <a:bodyPr/>
        <a:lstStyle/>
        <a:p>
          <a:endParaRPr lang="en-US" sz="1200" b="0" i="0">
            <a:latin typeface="Calibri Light" panose="020F0302020204030204" pitchFamily="34" charset="0"/>
            <a:cs typeface="Calibri Light" panose="020F0302020204030204" pitchFamily="34" charset="0"/>
          </a:endParaRPr>
        </a:p>
      </dgm:t>
    </dgm:pt>
    <dgm:pt modelId="{4925D73E-3EDE-BA4A-843C-CE838FF46652}">
      <dgm:prSet custT="1"/>
      <dgm:spPr/>
      <dgm:t>
        <a:bodyPr/>
        <a:lstStyle/>
        <a:p>
          <a:r>
            <a:rPr lang="en-US" sz="2000" b="0" i="0" dirty="0">
              <a:latin typeface="Calibri Light" panose="020F0302020204030204" pitchFamily="34" charset="0"/>
              <a:cs typeface="Calibri Light" panose="020F0302020204030204" pitchFamily="34" charset="0"/>
            </a:rPr>
            <a:t>How does the SPORT-C intervention impact a student’s motivation to participate in their STEM course? </a:t>
          </a:r>
        </a:p>
      </dgm:t>
    </dgm:pt>
    <dgm:pt modelId="{46225D6D-0020-9D47-AB81-F5B431A674FA}" type="parTrans" cxnId="{8C832440-5D33-4648-82C3-AD1A2148EDA5}">
      <dgm:prSet/>
      <dgm:spPr/>
      <dgm:t>
        <a:bodyPr/>
        <a:lstStyle/>
        <a:p>
          <a:endParaRPr lang="en-US" sz="1200" b="0" i="0">
            <a:latin typeface="Calibri Light" panose="020F0302020204030204" pitchFamily="34" charset="0"/>
            <a:cs typeface="Calibri Light" panose="020F0302020204030204" pitchFamily="34" charset="0"/>
          </a:endParaRPr>
        </a:p>
      </dgm:t>
    </dgm:pt>
    <dgm:pt modelId="{242D88A1-970D-C548-922D-A933E59ACB93}" type="sibTrans" cxnId="{8C832440-5D33-4648-82C3-AD1A2148EDA5}">
      <dgm:prSet/>
      <dgm:spPr/>
      <dgm:t>
        <a:bodyPr/>
        <a:lstStyle/>
        <a:p>
          <a:endParaRPr lang="en-US" sz="1200" b="0" i="0">
            <a:latin typeface="Calibri Light" panose="020F0302020204030204" pitchFamily="34" charset="0"/>
            <a:cs typeface="Calibri Light" panose="020F0302020204030204" pitchFamily="34" charset="0"/>
          </a:endParaRPr>
        </a:p>
      </dgm:t>
    </dgm:pt>
    <dgm:pt modelId="{9A8D6CD6-7513-8E48-8BF3-ED46E19998F0}">
      <dgm:prSet custT="1"/>
      <dgm:spPr/>
      <dgm:t>
        <a:bodyPr/>
        <a:lstStyle/>
        <a:p>
          <a:r>
            <a:rPr lang="en" sz="3200" b="0" i="0" dirty="0">
              <a:latin typeface="Calibri Light" panose="020F0302020204030204" pitchFamily="34" charset="0"/>
              <a:cs typeface="Calibri Light" panose="020F0302020204030204" pitchFamily="34" charset="0"/>
            </a:rPr>
            <a:t>RQ2</a:t>
          </a:r>
          <a:endParaRPr lang="en-US" sz="1200" b="0" i="0" dirty="0">
            <a:latin typeface="Calibri Light" panose="020F0302020204030204" pitchFamily="34" charset="0"/>
            <a:cs typeface="Calibri Light" panose="020F0302020204030204" pitchFamily="34" charset="0"/>
          </a:endParaRPr>
        </a:p>
      </dgm:t>
    </dgm:pt>
    <dgm:pt modelId="{12888A9C-251F-764F-AC6E-F64A8AB20CC0}" type="parTrans" cxnId="{CC99511F-9F14-D441-B497-2E8651595D35}">
      <dgm:prSet/>
      <dgm:spPr/>
      <dgm:t>
        <a:bodyPr/>
        <a:lstStyle/>
        <a:p>
          <a:endParaRPr lang="en-US" sz="1200" b="0" i="0">
            <a:latin typeface="Calibri Light" panose="020F0302020204030204" pitchFamily="34" charset="0"/>
            <a:cs typeface="Calibri Light" panose="020F0302020204030204" pitchFamily="34" charset="0"/>
          </a:endParaRPr>
        </a:p>
      </dgm:t>
    </dgm:pt>
    <dgm:pt modelId="{8C24E4F1-2D42-5843-B694-DBB0B80374F7}" type="sibTrans" cxnId="{CC99511F-9F14-D441-B497-2E8651595D35}">
      <dgm:prSet/>
      <dgm:spPr/>
      <dgm:t>
        <a:bodyPr/>
        <a:lstStyle/>
        <a:p>
          <a:endParaRPr lang="en-US" sz="1200" b="0" i="0">
            <a:latin typeface="Calibri Light" panose="020F0302020204030204" pitchFamily="34" charset="0"/>
            <a:cs typeface="Calibri Light" panose="020F0302020204030204" pitchFamily="34" charset="0"/>
          </a:endParaRPr>
        </a:p>
      </dgm:t>
    </dgm:pt>
    <dgm:pt modelId="{91B5B972-0874-9641-BE05-DB2BA3E8A391}">
      <dgm:prSet custT="1"/>
      <dgm:spPr/>
      <dgm:t>
        <a:bodyPr/>
        <a:lstStyle/>
        <a:p>
          <a:r>
            <a:rPr lang="en-US" sz="2000" b="0" i="0" dirty="0">
              <a:latin typeface="Calibri Light" panose="020F0302020204030204" pitchFamily="34" charset="0"/>
              <a:cs typeface="Calibri Light" panose="020F0302020204030204" pitchFamily="34" charset="0"/>
            </a:rPr>
            <a:t>Does the impact of the SPORT-C intervention vary by racial identity? </a:t>
          </a:r>
        </a:p>
      </dgm:t>
    </dgm:pt>
    <dgm:pt modelId="{7627345F-14F2-D24F-B8DF-DE6F88DE9F8D}" type="parTrans" cxnId="{7DBBE7FA-F12F-364D-AFE1-5C74C215405A}">
      <dgm:prSet/>
      <dgm:spPr/>
      <dgm:t>
        <a:bodyPr/>
        <a:lstStyle/>
        <a:p>
          <a:endParaRPr lang="en-US" sz="1200" b="0" i="0">
            <a:latin typeface="Calibri Light" panose="020F0302020204030204" pitchFamily="34" charset="0"/>
            <a:cs typeface="Calibri Light" panose="020F0302020204030204" pitchFamily="34" charset="0"/>
          </a:endParaRPr>
        </a:p>
      </dgm:t>
    </dgm:pt>
    <dgm:pt modelId="{8EE5D21D-ADC6-B34D-9453-850DD6C0EA45}" type="sibTrans" cxnId="{7DBBE7FA-F12F-364D-AFE1-5C74C215405A}">
      <dgm:prSet/>
      <dgm:spPr/>
      <dgm:t>
        <a:bodyPr/>
        <a:lstStyle/>
        <a:p>
          <a:endParaRPr lang="en-US" sz="1200" b="0" i="0">
            <a:latin typeface="Calibri Light" panose="020F0302020204030204" pitchFamily="34" charset="0"/>
            <a:cs typeface="Calibri Light" panose="020F0302020204030204" pitchFamily="34" charset="0"/>
          </a:endParaRPr>
        </a:p>
      </dgm:t>
    </dgm:pt>
    <dgm:pt modelId="{EA36D2A8-2A54-F34E-99C7-FCF7778518B4}" type="pres">
      <dgm:prSet presAssocID="{4E84FE5E-B58F-A540-9FE0-711454BE359E}" presName="Name0" presStyleCnt="0">
        <dgm:presLayoutVars>
          <dgm:chPref val="3"/>
          <dgm:dir/>
          <dgm:animLvl val="lvl"/>
          <dgm:resizeHandles/>
        </dgm:presLayoutVars>
      </dgm:prSet>
      <dgm:spPr/>
    </dgm:pt>
    <dgm:pt modelId="{BCFEDE13-F754-BC41-884A-4BAFBB205175}" type="pres">
      <dgm:prSet presAssocID="{DAC7DACD-6917-3346-A74C-B84747DE9FC2}" presName="horFlow" presStyleCnt="0"/>
      <dgm:spPr/>
    </dgm:pt>
    <dgm:pt modelId="{8805FF26-DFCE-B94A-8D8A-992960E94063}" type="pres">
      <dgm:prSet presAssocID="{DAC7DACD-6917-3346-A74C-B84747DE9FC2}" presName="bigChev" presStyleLbl="node1" presStyleIdx="0" presStyleCnt="2"/>
      <dgm:spPr/>
    </dgm:pt>
    <dgm:pt modelId="{2AE5DFCF-503B-7F4C-845E-0E7D0D96F1EB}" type="pres">
      <dgm:prSet presAssocID="{46225D6D-0020-9D47-AB81-F5B431A674FA}" presName="parTrans" presStyleCnt="0"/>
      <dgm:spPr/>
    </dgm:pt>
    <dgm:pt modelId="{F2E21EAB-2984-734D-BA58-716839A57BC6}" type="pres">
      <dgm:prSet presAssocID="{4925D73E-3EDE-BA4A-843C-CE838FF46652}" presName="node" presStyleLbl="alignAccFollowNode1" presStyleIdx="0" presStyleCnt="2" custScaleX="326854">
        <dgm:presLayoutVars>
          <dgm:bulletEnabled val="1"/>
        </dgm:presLayoutVars>
      </dgm:prSet>
      <dgm:spPr/>
    </dgm:pt>
    <dgm:pt modelId="{85B3E7C9-04CC-FB4D-AA5C-33A9DAACD92C}" type="pres">
      <dgm:prSet presAssocID="{DAC7DACD-6917-3346-A74C-B84747DE9FC2}" presName="vSp" presStyleCnt="0"/>
      <dgm:spPr/>
    </dgm:pt>
    <dgm:pt modelId="{5133E999-65F4-3B43-BB0E-D8B9581EFBE2}" type="pres">
      <dgm:prSet presAssocID="{9A8D6CD6-7513-8E48-8BF3-ED46E19998F0}" presName="horFlow" presStyleCnt="0"/>
      <dgm:spPr/>
    </dgm:pt>
    <dgm:pt modelId="{870C658F-2CC3-C342-90C9-C93DE8AD9616}" type="pres">
      <dgm:prSet presAssocID="{9A8D6CD6-7513-8E48-8BF3-ED46E19998F0}" presName="bigChev" presStyleLbl="node1" presStyleIdx="1" presStyleCnt="2"/>
      <dgm:spPr/>
    </dgm:pt>
    <dgm:pt modelId="{4C21CBEC-80B8-F643-822D-EDA1B37A4435}" type="pres">
      <dgm:prSet presAssocID="{7627345F-14F2-D24F-B8DF-DE6F88DE9F8D}" presName="parTrans" presStyleCnt="0"/>
      <dgm:spPr/>
    </dgm:pt>
    <dgm:pt modelId="{60B13F1F-906D-1646-B027-31289A971EB3}" type="pres">
      <dgm:prSet presAssocID="{91B5B972-0874-9641-BE05-DB2BA3E8A391}" presName="node" presStyleLbl="alignAccFollowNode1" presStyleIdx="1" presStyleCnt="2" custScaleX="329187">
        <dgm:presLayoutVars>
          <dgm:bulletEnabled val="1"/>
        </dgm:presLayoutVars>
      </dgm:prSet>
      <dgm:spPr/>
    </dgm:pt>
  </dgm:ptLst>
  <dgm:cxnLst>
    <dgm:cxn modelId="{CC99511F-9F14-D441-B497-2E8651595D35}" srcId="{4E84FE5E-B58F-A540-9FE0-711454BE359E}" destId="{9A8D6CD6-7513-8E48-8BF3-ED46E19998F0}" srcOrd="1" destOrd="0" parTransId="{12888A9C-251F-764F-AC6E-F64A8AB20CC0}" sibTransId="{8C24E4F1-2D42-5843-B694-DBB0B80374F7}"/>
    <dgm:cxn modelId="{98AEEE38-39C3-574B-BD9F-104299BFE1B2}" type="presOf" srcId="{4925D73E-3EDE-BA4A-843C-CE838FF46652}" destId="{F2E21EAB-2984-734D-BA58-716839A57BC6}" srcOrd="0" destOrd="0" presId="urn:microsoft.com/office/officeart/2005/8/layout/lProcess3"/>
    <dgm:cxn modelId="{087CFC3E-43B8-F943-8BFB-F24AAAD2836C}" srcId="{4E84FE5E-B58F-A540-9FE0-711454BE359E}" destId="{DAC7DACD-6917-3346-A74C-B84747DE9FC2}" srcOrd="0" destOrd="0" parTransId="{F12D1F4A-B42F-A44D-8B61-8998147A31C3}" sibTransId="{4BA658FD-2E70-C145-AC1B-243F37658F91}"/>
    <dgm:cxn modelId="{8C832440-5D33-4648-82C3-AD1A2148EDA5}" srcId="{DAC7DACD-6917-3346-A74C-B84747DE9FC2}" destId="{4925D73E-3EDE-BA4A-843C-CE838FF46652}" srcOrd="0" destOrd="0" parTransId="{46225D6D-0020-9D47-AB81-F5B431A674FA}" sibTransId="{242D88A1-970D-C548-922D-A933E59ACB93}"/>
    <dgm:cxn modelId="{0CCEFC62-CAC3-2641-8978-626823B9BA57}" type="presOf" srcId="{9A8D6CD6-7513-8E48-8BF3-ED46E19998F0}" destId="{870C658F-2CC3-C342-90C9-C93DE8AD9616}" srcOrd="0" destOrd="0" presId="urn:microsoft.com/office/officeart/2005/8/layout/lProcess3"/>
    <dgm:cxn modelId="{FF2AC66E-6FCF-3343-9C7D-BB3832637A4C}" type="presOf" srcId="{4E84FE5E-B58F-A540-9FE0-711454BE359E}" destId="{EA36D2A8-2A54-F34E-99C7-FCF7778518B4}" srcOrd="0" destOrd="0" presId="urn:microsoft.com/office/officeart/2005/8/layout/lProcess3"/>
    <dgm:cxn modelId="{94B93B76-6183-9946-8932-C85D53BA0CA9}" type="presOf" srcId="{DAC7DACD-6917-3346-A74C-B84747DE9FC2}" destId="{8805FF26-DFCE-B94A-8D8A-992960E94063}" srcOrd="0" destOrd="0" presId="urn:microsoft.com/office/officeart/2005/8/layout/lProcess3"/>
    <dgm:cxn modelId="{F47807CA-ACFE-BA45-8BED-6659BBA221F0}" type="presOf" srcId="{91B5B972-0874-9641-BE05-DB2BA3E8A391}" destId="{60B13F1F-906D-1646-B027-31289A971EB3}" srcOrd="0" destOrd="0" presId="urn:microsoft.com/office/officeart/2005/8/layout/lProcess3"/>
    <dgm:cxn modelId="{7DBBE7FA-F12F-364D-AFE1-5C74C215405A}" srcId="{9A8D6CD6-7513-8E48-8BF3-ED46E19998F0}" destId="{91B5B972-0874-9641-BE05-DB2BA3E8A391}" srcOrd="0" destOrd="0" parTransId="{7627345F-14F2-D24F-B8DF-DE6F88DE9F8D}" sibTransId="{8EE5D21D-ADC6-B34D-9453-850DD6C0EA45}"/>
    <dgm:cxn modelId="{7304E84F-D9D1-1B4D-BA0E-7FBB9D41D6B3}" type="presParOf" srcId="{EA36D2A8-2A54-F34E-99C7-FCF7778518B4}" destId="{BCFEDE13-F754-BC41-884A-4BAFBB205175}" srcOrd="0" destOrd="0" presId="urn:microsoft.com/office/officeart/2005/8/layout/lProcess3"/>
    <dgm:cxn modelId="{5F6C02F4-0085-2143-AA43-FB977A6941A5}" type="presParOf" srcId="{BCFEDE13-F754-BC41-884A-4BAFBB205175}" destId="{8805FF26-DFCE-B94A-8D8A-992960E94063}" srcOrd="0" destOrd="0" presId="urn:microsoft.com/office/officeart/2005/8/layout/lProcess3"/>
    <dgm:cxn modelId="{80EACE08-8791-4643-AC7F-8F900570BB74}" type="presParOf" srcId="{BCFEDE13-F754-BC41-884A-4BAFBB205175}" destId="{2AE5DFCF-503B-7F4C-845E-0E7D0D96F1EB}" srcOrd="1" destOrd="0" presId="urn:microsoft.com/office/officeart/2005/8/layout/lProcess3"/>
    <dgm:cxn modelId="{A7C496ED-54BD-344B-8510-2287879A027A}" type="presParOf" srcId="{BCFEDE13-F754-BC41-884A-4BAFBB205175}" destId="{F2E21EAB-2984-734D-BA58-716839A57BC6}" srcOrd="2" destOrd="0" presId="urn:microsoft.com/office/officeart/2005/8/layout/lProcess3"/>
    <dgm:cxn modelId="{D0E9BF7B-58A6-994A-99B0-0788AE15029D}" type="presParOf" srcId="{EA36D2A8-2A54-F34E-99C7-FCF7778518B4}" destId="{85B3E7C9-04CC-FB4D-AA5C-33A9DAACD92C}" srcOrd="1" destOrd="0" presId="urn:microsoft.com/office/officeart/2005/8/layout/lProcess3"/>
    <dgm:cxn modelId="{7BB7694D-C44F-B447-B86A-A3D91889E53B}" type="presParOf" srcId="{EA36D2A8-2A54-F34E-99C7-FCF7778518B4}" destId="{5133E999-65F4-3B43-BB0E-D8B9581EFBE2}" srcOrd="2" destOrd="0" presId="urn:microsoft.com/office/officeart/2005/8/layout/lProcess3"/>
    <dgm:cxn modelId="{1907A09D-43BD-274E-B62F-6B59779B0AEC}" type="presParOf" srcId="{5133E999-65F4-3B43-BB0E-D8B9581EFBE2}" destId="{870C658F-2CC3-C342-90C9-C93DE8AD9616}" srcOrd="0" destOrd="0" presId="urn:microsoft.com/office/officeart/2005/8/layout/lProcess3"/>
    <dgm:cxn modelId="{2AD73AAE-C8EB-C546-8B9B-4932E7725DAB}" type="presParOf" srcId="{5133E999-65F4-3B43-BB0E-D8B9581EFBE2}" destId="{4C21CBEC-80B8-F643-822D-EDA1B37A4435}" srcOrd="1" destOrd="0" presId="urn:microsoft.com/office/officeart/2005/8/layout/lProcess3"/>
    <dgm:cxn modelId="{0A2526FE-208A-614E-BAD5-2209D27BAA96}" type="presParOf" srcId="{5133E999-65F4-3B43-BB0E-D8B9581EFBE2}" destId="{60B13F1F-906D-1646-B027-31289A971EB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5FF26-DFCE-B94A-8D8A-992960E94063}">
      <dsp:nvSpPr>
        <dsp:cNvPr id="0" name=""/>
        <dsp:cNvSpPr/>
      </dsp:nvSpPr>
      <dsp:spPr>
        <a:xfrm>
          <a:off x="4515" y="170948"/>
          <a:ext cx="2670391" cy="10681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Calibri Light" panose="020F0302020204030204" pitchFamily="34" charset="0"/>
              <a:cs typeface="Calibri Light" panose="020F0302020204030204" pitchFamily="34" charset="0"/>
            </a:rPr>
            <a:t>RQ1</a:t>
          </a:r>
          <a:endParaRPr lang="en-US" sz="1200" b="0" i="0" kern="1200" dirty="0">
            <a:latin typeface="Calibri Light" panose="020F0302020204030204" pitchFamily="34" charset="0"/>
            <a:cs typeface="Calibri Light" panose="020F0302020204030204" pitchFamily="34" charset="0"/>
          </a:endParaRPr>
        </a:p>
      </dsp:txBody>
      <dsp:txXfrm>
        <a:off x="538593" y="170948"/>
        <a:ext cx="1602235" cy="1068156"/>
      </dsp:txXfrm>
    </dsp:sp>
    <dsp:sp modelId="{F2E21EAB-2984-734D-BA58-716839A57BC6}">
      <dsp:nvSpPr>
        <dsp:cNvPr id="0" name=""/>
        <dsp:cNvSpPr/>
      </dsp:nvSpPr>
      <dsp:spPr>
        <a:xfrm>
          <a:off x="2327755" y="261742"/>
          <a:ext cx="7244473" cy="88656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How does the SPORT-C intervention impact a student’s motivation to participate in their STEM course? </a:t>
          </a:r>
        </a:p>
      </dsp:txBody>
      <dsp:txXfrm>
        <a:off x="2771040" y="261742"/>
        <a:ext cx="6357904" cy="886569"/>
      </dsp:txXfrm>
    </dsp:sp>
    <dsp:sp modelId="{870C658F-2CC3-C342-90C9-C93DE8AD9616}">
      <dsp:nvSpPr>
        <dsp:cNvPr id="0" name=""/>
        <dsp:cNvSpPr/>
      </dsp:nvSpPr>
      <dsp:spPr>
        <a:xfrm>
          <a:off x="4515" y="1388647"/>
          <a:ext cx="2670391" cy="10681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 sz="3200" b="0" i="0" kern="1200" dirty="0">
              <a:latin typeface="Calibri Light" panose="020F0302020204030204" pitchFamily="34" charset="0"/>
              <a:cs typeface="Calibri Light" panose="020F0302020204030204" pitchFamily="34" charset="0"/>
            </a:rPr>
            <a:t>RQ2</a:t>
          </a:r>
          <a:endParaRPr lang="en-US" sz="1200" b="0" i="0" kern="1200" dirty="0">
            <a:latin typeface="Calibri Light" panose="020F0302020204030204" pitchFamily="34" charset="0"/>
            <a:cs typeface="Calibri Light" panose="020F0302020204030204" pitchFamily="34" charset="0"/>
          </a:endParaRPr>
        </a:p>
      </dsp:txBody>
      <dsp:txXfrm>
        <a:off x="538593" y="1388647"/>
        <a:ext cx="1602235" cy="1068156"/>
      </dsp:txXfrm>
    </dsp:sp>
    <dsp:sp modelId="{60B13F1F-906D-1646-B027-31289A971EB3}">
      <dsp:nvSpPr>
        <dsp:cNvPr id="0" name=""/>
        <dsp:cNvSpPr/>
      </dsp:nvSpPr>
      <dsp:spPr>
        <a:xfrm>
          <a:off x="2327755" y="1479440"/>
          <a:ext cx="7296182" cy="88656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Does the impact of the SPORT-C intervention vary by racial identity? </a:t>
          </a:r>
        </a:p>
      </dsp:txBody>
      <dsp:txXfrm>
        <a:off x="2771040" y="1479440"/>
        <a:ext cx="6409613" cy="886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C0F12-39DD-8242-B4AD-477E90DB6B7F}">
      <dsp:nvSpPr>
        <dsp:cNvPr id="0" name=""/>
        <dsp:cNvSpPr/>
      </dsp:nvSpPr>
      <dsp:spPr>
        <a:xfrm>
          <a:off x="0" y="1358704"/>
          <a:ext cx="10761783" cy="1811606"/>
        </a:xfrm>
        <a:prstGeom prst="notched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095CF-FB0D-2646-91E2-3197DED5244D}">
      <dsp:nvSpPr>
        <dsp:cNvPr id="0" name=""/>
        <dsp:cNvSpPr/>
      </dsp:nvSpPr>
      <dsp:spPr>
        <a:xfrm>
          <a:off x="4847" y="0"/>
          <a:ext cx="2331544" cy="1811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marL="0" lvl="0" indent="0" algn="ctr" defTabSz="1289050">
            <a:lnSpc>
              <a:spcPct val="90000"/>
            </a:lnSpc>
            <a:spcBef>
              <a:spcPct val="0"/>
            </a:spcBef>
            <a:spcAft>
              <a:spcPct val="35000"/>
            </a:spcAft>
            <a:buNone/>
          </a:pPr>
          <a:r>
            <a:rPr lang="en-US" sz="2900" kern="1200" dirty="0"/>
            <a:t>Warm Up</a:t>
          </a:r>
        </a:p>
      </dsp:txBody>
      <dsp:txXfrm>
        <a:off x="4847" y="0"/>
        <a:ext cx="2331544" cy="1811606"/>
      </dsp:txXfrm>
    </dsp:sp>
    <dsp:sp modelId="{0E93E342-50A4-684C-85E6-C0306C5599F1}">
      <dsp:nvSpPr>
        <dsp:cNvPr id="0" name=""/>
        <dsp:cNvSpPr/>
      </dsp:nvSpPr>
      <dsp:spPr>
        <a:xfrm>
          <a:off x="944168" y="2038057"/>
          <a:ext cx="452901" cy="45290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5583A1-A107-074A-8BFF-FDFAD9DF6B84}">
      <dsp:nvSpPr>
        <dsp:cNvPr id="0" name=""/>
        <dsp:cNvSpPr/>
      </dsp:nvSpPr>
      <dsp:spPr>
        <a:xfrm>
          <a:off x="2452969" y="2717409"/>
          <a:ext cx="2331544" cy="1811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kern="1200" dirty="0"/>
            <a:t>Breakdown the Problem</a:t>
          </a:r>
        </a:p>
      </dsp:txBody>
      <dsp:txXfrm>
        <a:off x="2452969" y="2717409"/>
        <a:ext cx="2331544" cy="1811606"/>
      </dsp:txXfrm>
    </dsp:sp>
    <dsp:sp modelId="{B7C620B9-F044-2D42-BC87-40976DEFA696}">
      <dsp:nvSpPr>
        <dsp:cNvPr id="0" name=""/>
        <dsp:cNvSpPr/>
      </dsp:nvSpPr>
      <dsp:spPr>
        <a:xfrm>
          <a:off x="3392290" y="2038057"/>
          <a:ext cx="452901" cy="45290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B5902-3BBA-584E-AFA1-F2EA40C21899}">
      <dsp:nvSpPr>
        <dsp:cNvPr id="0" name=""/>
        <dsp:cNvSpPr/>
      </dsp:nvSpPr>
      <dsp:spPr>
        <a:xfrm>
          <a:off x="4901090" y="0"/>
          <a:ext cx="2331544" cy="1811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marL="0" lvl="0" indent="0" algn="ctr" defTabSz="1289050">
            <a:lnSpc>
              <a:spcPct val="90000"/>
            </a:lnSpc>
            <a:spcBef>
              <a:spcPct val="0"/>
            </a:spcBef>
            <a:spcAft>
              <a:spcPct val="35000"/>
            </a:spcAft>
            <a:buNone/>
          </a:pPr>
          <a:r>
            <a:rPr lang="en-US" sz="2900" kern="1200" dirty="0"/>
            <a:t>Data Analysis</a:t>
          </a:r>
        </a:p>
      </dsp:txBody>
      <dsp:txXfrm>
        <a:off x="4901090" y="0"/>
        <a:ext cx="2331544" cy="1811606"/>
      </dsp:txXfrm>
    </dsp:sp>
    <dsp:sp modelId="{19BE5669-B516-4E4B-87CF-7DE75997C4EF}">
      <dsp:nvSpPr>
        <dsp:cNvPr id="0" name=""/>
        <dsp:cNvSpPr/>
      </dsp:nvSpPr>
      <dsp:spPr>
        <a:xfrm>
          <a:off x="5840412" y="2038057"/>
          <a:ext cx="452901" cy="45290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1A6707-91A6-CA4F-8DEB-1162F0FF139E}">
      <dsp:nvSpPr>
        <dsp:cNvPr id="0" name=""/>
        <dsp:cNvSpPr/>
      </dsp:nvSpPr>
      <dsp:spPr>
        <a:xfrm>
          <a:off x="7349212" y="2717409"/>
          <a:ext cx="2331544" cy="1811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kern="1200" dirty="0"/>
            <a:t>Develop the Strategy</a:t>
          </a:r>
        </a:p>
      </dsp:txBody>
      <dsp:txXfrm>
        <a:off x="7349212" y="2717409"/>
        <a:ext cx="2331544" cy="1811606"/>
      </dsp:txXfrm>
    </dsp:sp>
    <dsp:sp modelId="{6314C553-6AC2-C647-BAE4-D274ECAD6386}">
      <dsp:nvSpPr>
        <dsp:cNvPr id="0" name=""/>
        <dsp:cNvSpPr/>
      </dsp:nvSpPr>
      <dsp:spPr>
        <a:xfrm>
          <a:off x="8288534" y="2038057"/>
          <a:ext cx="452901" cy="452901"/>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5FF26-DFCE-B94A-8D8A-992960E94063}">
      <dsp:nvSpPr>
        <dsp:cNvPr id="0" name=""/>
        <dsp:cNvSpPr/>
      </dsp:nvSpPr>
      <dsp:spPr>
        <a:xfrm>
          <a:off x="4515" y="170948"/>
          <a:ext cx="2670391" cy="10681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Calibri Light" panose="020F0302020204030204" pitchFamily="34" charset="0"/>
              <a:cs typeface="Calibri Light" panose="020F0302020204030204" pitchFamily="34" charset="0"/>
            </a:rPr>
            <a:t>RQ1</a:t>
          </a:r>
          <a:endParaRPr lang="en-US" sz="1200" b="0" i="0" kern="1200" dirty="0">
            <a:latin typeface="Calibri Light" panose="020F0302020204030204" pitchFamily="34" charset="0"/>
            <a:cs typeface="Calibri Light" panose="020F0302020204030204" pitchFamily="34" charset="0"/>
          </a:endParaRPr>
        </a:p>
      </dsp:txBody>
      <dsp:txXfrm>
        <a:off x="538593" y="170948"/>
        <a:ext cx="1602235" cy="1068156"/>
      </dsp:txXfrm>
    </dsp:sp>
    <dsp:sp modelId="{F2E21EAB-2984-734D-BA58-716839A57BC6}">
      <dsp:nvSpPr>
        <dsp:cNvPr id="0" name=""/>
        <dsp:cNvSpPr/>
      </dsp:nvSpPr>
      <dsp:spPr>
        <a:xfrm>
          <a:off x="2327755" y="261742"/>
          <a:ext cx="7244473" cy="88656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How does the SPORT-C intervention impact a student’s motivation to participate in their STEM course? </a:t>
          </a:r>
        </a:p>
      </dsp:txBody>
      <dsp:txXfrm>
        <a:off x="2771040" y="261742"/>
        <a:ext cx="6357904" cy="886569"/>
      </dsp:txXfrm>
    </dsp:sp>
    <dsp:sp modelId="{870C658F-2CC3-C342-90C9-C93DE8AD9616}">
      <dsp:nvSpPr>
        <dsp:cNvPr id="0" name=""/>
        <dsp:cNvSpPr/>
      </dsp:nvSpPr>
      <dsp:spPr>
        <a:xfrm>
          <a:off x="4515" y="1388647"/>
          <a:ext cx="2670391" cy="106815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 sz="3200" b="0" i="0" kern="1200" dirty="0">
              <a:latin typeface="Calibri Light" panose="020F0302020204030204" pitchFamily="34" charset="0"/>
              <a:cs typeface="Calibri Light" panose="020F0302020204030204" pitchFamily="34" charset="0"/>
            </a:rPr>
            <a:t>RQ2</a:t>
          </a:r>
          <a:endParaRPr lang="en-US" sz="1200" b="0" i="0" kern="1200" dirty="0">
            <a:latin typeface="Calibri Light" panose="020F0302020204030204" pitchFamily="34" charset="0"/>
            <a:cs typeface="Calibri Light" panose="020F0302020204030204" pitchFamily="34" charset="0"/>
          </a:endParaRPr>
        </a:p>
      </dsp:txBody>
      <dsp:txXfrm>
        <a:off x="538593" y="1388647"/>
        <a:ext cx="1602235" cy="1068156"/>
      </dsp:txXfrm>
    </dsp:sp>
    <dsp:sp modelId="{60B13F1F-906D-1646-B027-31289A971EB3}">
      <dsp:nvSpPr>
        <dsp:cNvPr id="0" name=""/>
        <dsp:cNvSpPr/>
      </dsp:nvSpPr>
      <dsp:spPr>
        <a:xfrm>
          <a:off x="2327755" y="1479440"/>
          <a:ext cx="7296182" cy="88656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libri Light" panose="020F0302020204030204" pitchFamily="34" charset="0"/>
              <a:cs typeface="Calibri Light" panose="020F0302020204030204" pitchFamily="34" charset="0"/>
            </a:rPr>
            <a:t>Does the impact of the SPORT-C intervention vary by racial identity? </a:t>
          </a:r>
        </a:p>
      </dsp:txBody>
      <dsp:txXfrm>
        <a:off x="2771040" y="1479440"/>
        <a:ext cx="6409613" cy="88656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0.14255</cdr:x>
      <cdr:y>0.55041</cdr:y>
    </cdr:from>
    <cdr:to>
      <cdr:x>0.82038</cdr:x>
      <cdr:y>0.55812</cdr:y>
    </cdr:to>
    <cdr:cxnSp macro="">
      <cdr:nvCxnSpPr>
        <cdr:cNvPr id="2" name="Straight Connector 1">
          <a:extLst xmlns:a="http://schemas.openxmlformats.org/drawingml/2006/main">
            <a:ext uri="{FF2B5EF4-FFF2-40B4-BE49-F238E27FC236}">
              <a16:creationId xmlns:a16="http://schemas.microsoft.com/office/drawing/2014/main" id="{7F5112A7-F76D-F442-B999-ABB790DF33E2}"/>
            </a:ext>
          </a:extLst>
        </cdr:cNvPr>
        <cdr:cNvCxnSpPr/>
      </cdr:nvCxnSpPr>
      <cdr:spPr>
        <a:xfrm xmlns:a="http://schemas.openxmlformats.org/drawingml/2006/main" flipV="1">
          <a:off x="679565" y="1693479"/>
          <a:ext cx="3231257" cy="23722"/>
        </a:xfrm>
        <a:prstGeom xmlns:a="http://schemas.openxmlformats.org/drawingml/2006/main" prst="line">
          <a:avLst/>
        </a:prstGeom>
        <a:ln xmlns:a="http://schemas.openxmlformats.org/drawingml/2006/main" w="12700"/>
        <a:effectLst xmlns:a="http://schemas.openxmlformats.org/drawingml/2006/mai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0.14255</cdr:x>
      <cdr:y>0.55041</cdr:y>
    </cdr:from>
    <cdr:to>
      <cdr:x>0.82038</cdr:x>
      <cdr:y>0.55812</cdr:y>
    </cdr:to>
    <cdr:cxnSp macro="">
      <cdr:nvCxnSpPr>
        <cdr:cNvPr id="2" name="Straight Connector 1">
          <a:extLst xmlns:a="http://schemas.openxmlformats.org/drawingml/2006/main">
            <a:ext uri="{FF2B5EF4-FFF2-40B4-BE49-F238E27FC236}">
              <a16:creationId xmlns:a16="http://schemas.microsoft.com/office/drawing/2014/main" id="{7F5112A7-F76D-F442-B999-ABB790DF33E2}"/>
            </a:ext>
          </a:extLst>
        </cdr:cNvPr>
        <cdr:cNvCxnSpPr/>
      </cdr:nvCxnSpPr>
      <cdr:spPr>
        <a:xfrm xmlns:a="http://schemas.openxmlformats.org/drawingml/2006/main" flipV="1">
          <a:off x="679565" y="1693479"/>
          <a:ext cx="3231257" cy="23722"/>
        </a:xfrm>
        <a:prstGeom xmlns:a="http://schemas.openxmlformats.org/drawingml/2006/main" prst="line">
          <a:avLst/>
        </a:prstGeom>
        <a:ln xmlns:a="http://schemas.openxmlformats.org/drawingml/2006/main" w="12700"/>
        <a:effectLst xmlns:a="http://schemas.openxmlformats.org/drawingml/2006/mai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713079-C507-2442-BACF-750CEEEFDFA4}" type="datetimeFigureOut">
              <a:rPr lang="en-US" smtClean="0"/>
              <a:t>7/26/22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5F453-AACC-7B4D-92E1-C87B032DDC59}" type="slidenum">
              <a:rPr lang="en-US" smtClean="0"/>
              <a:t>‹#›</a:t>
            </a:fld>
            <a:endParaRPr lang="en-US"/>
          </a:p>
        </p:txBody>
      </p:sp>
    </p:spTree>
    <p:extLst>
      <p:ext uri="{BB962C8B-B14F-4D97-AF65-F5344CB8AC3E}">
        <p14:creationId xmlns:p14="http://schemas.microsoft.com/office/powerpoint/2010/main" val="237429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 all for joining me today in my discussion of the work I have conducted during my time here at UVA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focus of today’s discussion will be on the sport c intervention,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 integration of sports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case based pedagogy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systems thinking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have our engaging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need ways to integrate sports and classroom learnings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lgn="l">
              <a:defRPr/>
            </a:pPr>
            <a:r>
              <a:rPr lang="en-US" sz="1200" dirty="0">
                <a:latin typeface="Calibri Light" panose="020F0302020204030204" pitchFamily="34" charset="0"/>
                <a:cs typeface="Calibri Light" panose="020F0302020204030204" pitchFamily="34" charset="0"/>
              </a:rPr>
              <a:t>In comes a case-based pedagogy</a:t>
            </a:r>
          </a:p>
          <a:p>
            <a:pPr lvl="0" algn="l">
              <a:defRPr/>
            </a:pPr>
            <a:endParaRPr lang="en-US" sz="1200" dirty="0">
              <a:latin typeface="Calibri Light" panose="020F0302020204030204" pitchFamily="34" charset="0"/>
              <a:cs typeface="Calibri Light" panose="020F0302020204030204" pitchFamily="34" charset="0"/>
            </a:endParaRPr>
          </a:p>
          <a:p>
            <a:pPr lvl="0" algn="l">
              <a:defRPr/>
            </a:pPr>
            <a:r>
              <a:rPr lang="en-US" sz="1200" dirty="0">
                <a:latin typeface="Calibri Light" panose="020F0302020204030204" pitchFamily="34" charset="0"/>
                <a:cs typeface="Calibri Light" panose="020F0302020204030204" pitchFamily="34" charset="0"/>
              </a:rPr>
              <a:t>For those who </a:t>
            </a:r>
            <a:r>
              <a:rPr lang="en-US" sz="1200" dirty="0" err="1">
                <a:latin typeface="Calibri Light" panose="020F0302020204030204" pitchFamily="34" charset="0"/>
                <a:cs typeface="Calibri Light" panose="020F0302020204030204" pitchFamily="34" charset="0"/>
              </a:rPr>
              <a:t>dont</a:t>
            </a:r>
            <a:r>
              <a:rPr lang="en-US" sz="1200" dirty="0">
                <a:latin typeface="Calibri Light" panose="020F0302020204030204" pitchFamily="34" charset="0"/>
                <a:cs typeface="Calibri Light" panose="020F0302020204030204" pitchFamily="34" charset="0"/>
              </a:rPr>
              <a:t> know, a pedagogy essentially means the method of teaching</a:t>
            </a:r>
          </a:p>
          <a:p>
            <a:pPr lvl="0" algn="l">
              <a:defRPr/>
            </a:pPr>
            <a:endParaRPr lang="en-US" sz="1200" dirty="0">
              <a:latin typeface="Calibri Light" panose="020F0302020204030204" pitchFamily="34" charset="0"/>
              <a:cs typeface="Calibri Light" panose="020F0302020204030204" pitchFamily="34" charset="0"/>
            </a:endParaRPr>
          </a:p>
          <a:p>
            <a:pPr lvl="0" algn="l">
              <a:defRPr/>
            </a:pPr>
            <a:r>
              <a:rPr lang="en-US" sz="1200" dirty="0">
                <a:latin typeface="Calibri Light" panose="020F0302020204030204" pitchFamily="34" charset="0"/>
                <a:cs typeface="Calibri Light" panose="020F0302020204030204" pitchFamily="34" charset="0"/>
              </a:rPr>
              <a:t>A case is a description of a real-life situation in which the reader is asked to imagine themselves in the shoes of a particular decision-maker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case-based pedagogy can make the curriculum more relevant for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stated in the literature a case-based pedagogy is more effective than a standard classroom setting as as it pushes the student to examine data, draw conclusions, and breeds discussion amongst peers which helps creates a long-lasting understating of learning material </a:t>
            </a:r>
          </a:p>
        </p:txBody>
      </p:sp>
    </p:spTree>
    <p:extLst>
      <p:ext uri="{BB962C8B-B14F-4D97-AF65-F5344CB8AC3E}">
        <p14:creationId xmlns:p14="http://schemas.microsoft.com/office/powerpoint/2010/main" val="175177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gn="l">
              <a:defRPr/>
            </a:pPr>
            <a:r>
              <a:rPr lang="en-US" sz="1200" dirty="0"/>
              <a:t>So now that we have our engaging topic and method of learning</a:t>
            </a:r>
          </a:p>
          <a:p>
            <a:pPr lvl="0" algn="l">
              <a:defRPr/>
            </a:pPr>
            <a:endParaRPr lang="en-US" sz="1200" dirty="0"/>
          </a:p>
          <a:p>
            <a:pPr lvl="0" algn="l">
              <a:defRPr/>
            </a:pPr>
            <a:r>
              <a:rPr lang="en-US" sz="1200" dirty="0"/>
              <a:t>we need to equip students to be effective in the STEM field</a:t>
            </a:r>
          </a:p>
          <a:p>
            <a:pPr lvl="0" algn="l">
              <a:defRPr/>
            </a:pPr>
            <a:endParaRPr lang="en-US" sz="1200" dirty="0"/>
          </a:p>
          <a:p>
            <a:pPr lvl="0" algn="l">
              <a:defRPr/>
            </a:pPr>
            <a:r>
              <a:rPr lang="en-US" sz="1200" dirty="0"/>
              <a:t>this is when we incorporate systems thinking</a:t>
            </a:r>
          </a:p>
          <a:p>
            <a:pPr lvl="0" algn="l">
              <a:defRPr/>
            </a:pPr>
            <a:endParaRPr lang="en-US" sz="1200" dirty="0"/>
          </a:p>
          <a:p>
            <a:pPr lvl="0" algn="l">
              <a:defRPr/>
            </a:pPr>
            <a:r>
              <a:rPr lang="en-US" sz="1200" dirty="0"/>
              <a:t>Systems thinking is understanding the connection between inputs and outputs that work toward a common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utilizes a holistic approach, which entails tackling the problem as a whole versus individual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problem solver must address all system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identifying all relationships between its inputs and outputs.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Russell </a:t>
            </a:r>
            <a:r>
              <a:rPr lang="en-US" sz="1200" kern="1200" dirty="0" err="1">
                <a:solidFill>
                  <a:schemeClr val="tx1"/>
                </a:solidFill>
                <a:effectLst/>
                <a:latin typeface="+mn-lt"/>
                <a:ea typeface="+mn-ea"/>
                <a:cs typeface="+mn-cs"/>
              </a:rPr>
              <a:t>Ackoff</a:t>
            </a:r>
            <a:r>
              <a:rPr lang="en-US" sz="1200" kern="1200" dirty="0">
                <a:solidFill>
                  <a:schemeClr val="tx1"/>
                </a:solidFill>
                <a:effectLst/>
                <a:latin typeface="+mn-lt"/>
                <a:ea typeface="+mn-ea"/>
                <a:cs typeface="+mn-cs"/>
              </a:rPr>
              <a:t> (1994) provides a great example of the effectiveness of a systems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Getting car parts from the company that makes the best part in the industry, for example, getting a transmission from Rolls Royce and an engine from Ford if they were the best manufacturer of these individual parts, would NOT result in the best vehicle.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the parts wouldn't fit together, you wouldn't have a vehicle at 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is that a systems approach considers the parts' interrelationships, whereas a reductionist approach only considers the best of each component while ignoring how they interact.</a:t>
            </a:r>
          </a:p>
        </p:txBody>
      </p:sp>
    </p:spTree>
    <p:extLst>
      <p:ext uri="{BB962C8B-B14F-4D97-AF65-F5344CB8AC3E}">
        <p14:creationId xmlns:p14="http://schemas.microsoft.com/office/powerpoint/2010/main" val="414957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All previously discussed components can positively impact the academic experience of </a:t>
            </a:r>
          </a:p>
          <a:p>
            <a:r>
              <a:rPr lang="en-US" sz="1200" kern="1200" dirty="0">
                <a:solidFill>
                  <a:schemeClr val="tx1"/>
                </a:solidFill>
                <a:effectLst/>
                <a:latin typeface="+mn-lt"/>
                <a:ea typeface="+mn-ea"/>
                <a:cs typeface="+mn-cs"/>
              </a:rPr>
              <a:t>URG youth in STEM education.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URG youth tend to lack a motivation due to lack of relevancy to theirs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Sports serve as a culturally relevant topic that brings value and increases motivation in the academic setting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Case-based pedagogies will show students students how the skillsets they learn are </a:t>
            </a:r>
          </a:p>
          <a:p>
            <a:r>
              <a:rPr lang="en-US" sz="1200" kern="1200" dirty="0">
                <a:solidFill>
                  <a:schemeClr val="tx1"/>
                </a:solidFill>
                <a:effectLst/>
                <a:latin typeface="+mn-lt"/>
                <a:ea typeface="+mn-ea"/>
                <a:cs typeface="+mn-cs"/>
              </a:rPr>
              <a:t>applicable outside the classroom, </a:t>
            </a:r>
          </a:p>
          <a:p>
            <a:r>
              <a:rPr lang="en-US" sz="1200" kern="1200" dirty="0">
                <a:solidFill>
                  <a:schemeClr val="tx1"/>
                </a:solidFill>
                <a:effectLst/>
                <a:latin typeface="+mn-lt"/>
                <a:ea typeface="+mn-ea"/>
                <a:cs typeface="+mn-cs"/>
              </a:rPr>
              <a:t>fostering a sense of value that increases motivation, academic performance, and </a:t>
            </a:r>
          </a:p>
          <a:p>
            <a:r>
              <a:rPr lang="en-US" sz="1200" kern="1200" dirty="0">
                <a:solidFill>
                  <a:schemeClr val="tx1"/>
                </a:solidFill>
                <a:effectLst/>
                <a:latin typeface="+mn-lt"/>
                <a:ea typeface="+mn-ea"/>
                <a:cs typeface="+mn-cs"/>
              </a:rPr>
              <a:t>engagement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Integrating systems thinking with the educational content will equip students with the tools </a:t>
            </a:r>
          </a:p>
          <a:p>
            <a:r>
              <a:rPr lang="en-US" sz="1200" kern="1200" dirty="0">
                <a:solidFill>
                  <a:schemeClr val="tx1"/>
                </a:solidFill>
                <a:effectLst/>
                <a:latin typeface="+mn-lt"/>
                <a:ea typeface="+mn-ea"/>
                <a:cs typeface="+mn-cs"/>
              </a:rPr>
              <a:t>they need to be effective in the field</a:t>
            </a:r>
          </a:p>
          <a:p>
            <a:r>
              <a:rPr lang="en-US" sz="1200" kern="1200" dirty="0">
                <a:solidFill>
                  <a:schemeClr val="tx1"/>
                </a:solidFill>
                <a:effectLst/>
                <a:latin typeface="+mn-lt"/>
                <a:ea typeface="+mn-ea"/>
                <a:cs typeface="+mn-cs"/>
              </a:rPr>
              <a:t>further connecting them to 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SPORT-C intervention, shorts for sport case intervention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Students will be given a real-world scenario centered around sports </a:t>
            </a:r>
          </a:p>
          <a:p>
            <a:r>
              <a:rPr lang="en-US" sz="1200" kern="1200" dirty="0">
                <a:solidFill>
                  <a:schemeClr val="tx1"/>
                </a:solidFill>
                <a:effectLst/>
                <a:latin typeface="+mn-lt"/>
                <a:ea typeface="+mn-ea"/>
                <a:cs typeface="+mn-cs"/>
              </a:rPr>
              <a:t>that will incorporate the learning objectives of their unit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students will need to use their learnings to progress through the activity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simultaneously using a systems thinking problem-solving method to complete the activity </a:t>
            </a:r>
          </a:p>
        </p:txBody>
      </p:sp>
    </p:spTree>
    <p:extLst>
      <p:ext uri="{BB962C8B-B14F-4D97-AF65-F5344CB8AC3E}">
        <p14:creationId xmlns:p14="http://schemas.microsoft.com/office/powerpoint/2010/main" val="69813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e4b7ac32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e4b7ac32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taken the time to identify the issues and a possible remedy, </a:t>
            </a:r>
          </a:p>
          <a:p>
            <a:pPr marL="0" lvl="0" indent="0" algn="l" rtl="0">
              <a:spcBef>
                <a:spcPts val="0"/>
              </a:spcBef>
              <a:spcAft>
                <a:spcPts val="0"/>
              </a:spcAft>
              <a:buNone/>
            </a:pPr>
            <a:r>
              <a:rPr lang="en-US" dirty="0"/>
              <a:t>lets discuss the how we tested its viability in the classroom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study aims to test the </a:t>
            </a:r>
            <a:r>
              <a:rPr lang="en-US" sz="1200" kern="1200" dirty="0">
                <a:solidFill>
                  <a:schemeClr val="tx1"/>
                </a:solidFill>
                <a:effectLst/>
                <a:latin typeface="+mn-lt"/>
                <a:ea typeface="+mn-ea"/>
                <a:cs typeface="+mn-cs"/>
              </a:rPr>
              <a:t>effectiveness</a:t>
            </a:r>
            <a:r>
              <a:rPr lang="en-US" dirty="0"/>
              <a:t> of the SPORT-C intervention on students in the classroom, </a:t>
            </a:r>
          </a:p>
          <a:p>
            <a:pPr marL="0" lvl="0" indent="0" algn="l" rtl="0">
              <a:spcBef>
                <a:spcPts val="0"/>
              </a:spcBef>
              <a:spcAft>
                <a:spcPts val="0"/>
              </a:spcAft>
              <a:buNone/>
            </a:pPr>
            <a:r>
              <a:rPr lang="en-US" dirty="0"/>
              <a:t>and more specifically,  the effect on URG students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do so, two questions were posed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4b7ac326b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4b7ac326b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Question 1… How does the SPORT-C intervention impact a student’s motivation to participate in their STEM course? </a:t>
            </a:r>
          </a:p>
          <a:p>
            <a:pPr lvl="0"/>
            <a:r>
              <a:rPr lang="en-US" sz="1200" b="0" i="0" dirty="0">
                <a:latin typeface="Calibri Light" panose="020F0302020204030204" pitchFamily="34" charset="0"/>
                <a:cs typeface="Calibri Light" panose="020F0302020204030204" pitchFamily="34" charset="0"/>
              </a:rPr>
              <a:t>And question 2…. Does the impact of the SPORT-C intervention vary by racial identity?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a:solidFill>
                  <a:schemeClr val="tx1"/>
                </a:solidFill>
                <a:effectLst/>
                <a:latin typeface="+mn-lt"/>
                <a:ea typeface="+mn-ea"/>
                <a:cs typeface="+mn-cs"/>
              </a:rPr>
              <a:t>*click*</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869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44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0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9824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7177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focus on the following four main aspects of my study,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motivation behind it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methods I used,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findings,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then have a brief discussion of what I discovered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4b7ac326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4b7ac326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a:solidFill>
                  <a:schemeClr val="tx1"/>
                </a:solidFill>
                <a:effectLst/>
                <a:latin typeface="+mn-lt"/>
                <a:ea typeface="+mn-ea"/>
                <a:cs typeface="+mn-cs"/>
              </a:rPr>
              <a:t>These five factors were used to define whether a student's motivation levels were affected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by the sport-c intervention</a:t>
            </a:r>
          </a:p>
        </p:txBody>
      </p:sp>
    </p:spTree>
    <p:extLst>
      <p:ext uri="{BB962C8B-B14F-4D97-AF65-F5344CB8AC3E}">
        <p14:creationId xmlns:p14="http://schemas.microsoft.com/office/powerpoint/2010/main" val="1248568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4b7ac326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4b7ac326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after discussing the why we conducted the study, we will shift our focus to the how we  </a:t>
            </a:r>
          </a:p>
          <a:p>
            <a:pPr marL="0" lvl="0" indent="0" algn="l" rtl="0">
              <a:spcBef>
                <a:spcPts val="0"/>
              </a:spcBef>
              <a:spcAft>
                <a:spcPts val="0"/>
              </a:spcAft>
              <a:buNone/>
            </a:pPr>
            <a:r>
              <a:rPr lang="en-US" dirty="0"/>
              <a:t>went about gathering our data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e4b7ac326b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e4b7ac326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 mixed methodology approach was used to understand the motivation levels of high school students. </a:t>
            </a:r>
          </a:p>
          <a:p>
            <a:endParaRPr lang="en-US" dirty="0"/>
          </a:p>
          <a:p>
            <a:endParaRPr dirty="0"/>
          </a:p>
        </p:txBody>
      </p:sp>
    </p:spTree>
    <p:extLst>
      <p:ext uri="{BB962C8B-B14F-4D97-AF65-F5344CB8AC3E}">
        <p14:creationId xmlns:p14="http://schemas.microsoft.com/office/powerpoint/2010/main" val="2799989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e4b7ac326b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e4b7ac326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Quantitative data was collected using surveys</a:t>
            </a:r>
          </a:p>
          <a:p>
            <a:endParaRPr lang="en-US" dirty="0"/>
          </a:p>
          <a:p>
            <a:r>
              <a:rPr lang="en-US" dirty="0"/>
              <a:t>Qualitative data was collected by conducting focus groups and an interview of the classroom instructor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e4b7ac326b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e4b7ac326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Quantitative data was then analyzed using SPSS software. </a:t>
            </a:r>
          </a:p>
          <a:p>
            <a:endParaRPr lang="en-US" dirty="0"/>
          </a:p>
          <a:p>
            <a:r>
              <a:rPr lang="en-US" dirty="0"/>
              <a:t>A repeated measures ANOVA test was used to detect a change in motivation levels over time as well as determine if there was baseline equivalence between the control and intervention groups</a:t>
            </a:r>
          </a:p>
          <a:p>
            <a:endParaRPr lang="en-US" dirty="0"/>
          </a:p>
          <a:p>
            <a:r>
              <a:rPr lang="en-US" dirty="0"/>
              <a:t>A grounded theory method was used during the coding process of the qualitative data</a:t>
            </a:r>
            <a:endParaRPr dirty="0"/>
          </a:p>
        </p:txBody>
      </p:sp>
    </p:spTree>
    <p:extLst>
      <p:ext uri="{BB962C8B-B14F-4D97-AF65-F5344CB8AC3E}">
        <p14:creationId xmlns:p14="http://schemas.microsoft.com/office/powerpoint/2010/main" val="78905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e4b7ac326b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e4b7ac326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Lastly, the results were then compared and contrasted with one another, serving as compliments in building the studies insights</a:t>
            </a:r>
            <a:endParaRPr dirty="0"/>
          </a:p>
        </p:txBody>
      </p:sp>
    </p:spTree>
    <p:extLst>
      <p:ext uri="{BB962C8B-B14F-4D97-AF65-F5344CB8AC3E}">
        <p14:creationId xmlns:p14="http://schemas.microsoft.com/office/powerpoint/2010/main" val="3762242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2400" dirty="0"/>
              <a:t>The study was conducted in a public high school in the southeast region of the U.S </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There was a 12:1 student-teacher ratio with under 1200 students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There was  a 1:1 ratio of male to female students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URGs accounted for 43% of the population and ORGs 50</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419181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have a breakdown of the participants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Participants were all enrolled in a multi-grade level math class, “Algebra, Function, and Data Analysis” (AFDA)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Participants for the study were selected based on their class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control group was pulled from 11 students who attended Period 3 AFDA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intervention group was pulled from 21 students who attended Period 6 AFDA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Participants in this study volunteered and were not compensated for their participation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The study was conducted in March 2022, and Covid-19 cases were still prevalent in the area however, the class was still held in person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class attendance was inconsistent due to the schools policy for students to remain at home if experiencing any COVID-like symptoms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study began with fifteen participants, eleven from the experimental group and four from the control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Only 10 participants completed the study due to unavailability: three from the control and seven from the experimental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5f06d6d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5f06d6d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 snapshot of the overall timeline of the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receiving any study material, the participants all engaged in the same classroom lesson administered by the same classroom instructor on using probability to calculate expected values during their respective class periods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5f06d6d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5f06d6d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end of their respective lessons, both intervention and control groups received their respective pre-surveys on Thursday and Friday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7575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4b7ac326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4b7ac32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Before we begin,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like to give a bit of backstory as to why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chose this topic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Studying engineering at two, and soon to be three, predominantly white institutions has presented its own set of difficulties.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feeling of isolation at these institutions has at times affected my studies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feeling is only doubled within my STEM major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not many others I could relate to, it was hard to feel like I belonged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 few black students already in my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even fewer in my field of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Something had to be done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thus my journey began!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5f06d6d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5f06d6d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Monday, both groups received their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7365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5f06d6d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5f06d6d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completing the activity, the participants from both groups were asked to complete a post-activity survey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Participants from both groups completed the post-survey the class period following their activity day due to running out of class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4886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5f06d6d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5f06d6d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group participants were gathered and interviewed two class periods, or three days, after the intervention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classroom instructor was interviewed that day as well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373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4b7ac326b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4b7ac326b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intervention was heavily informed by my prior experience developing sports cases to be integrated with a classroom curriculum while working with the Sports Analytics Club Program aka SACP.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job with SACP is to develop and implement sports cases that could be incorporated into an already established classroom curriculum. </a:t>
            </a:r>
          </a:p>
          <a:p>
            <a:endParaRPr lang="en-US" dirty="0"/>
          </a:p>
          <a:p>
            <a:r>
              <a:rPr lang="en-US" dirty="0"/>
              <a:t>Only participants in the intervention group was exposed to the SPORT-C intervention activity </a:t>
            </a:r>
          </a:p>
          <a:p>
            <a:endParaRPr lang="en-US" dirty="0"/>
          </a:p>
          <a:p>
            <a:r>
              <a:rPr lang="en-US" dirty="0"/>
              <a:t>I designed and prepared the SPORT-C intervention in collaboration with the classroom teacher to ensure that the lessons learned were comparable to those learned by the control group.</a:t>
            </a:r>
          </a:p>
          <a:p>
            <a:endParaRPr lang="en-US" dirty="0"/>
          </a:p>
          <a:p>
            <a:r>
              <a:rPr lang="en-US" dirty="0"/>
              <a:t>The intervention was developed so that no special or external training would be required of the classroom instructor. </a:t>
            </a:r>
          </a:p>
          <a:p>
            <a:endParaRPr lang="en-US" dirty="0"/>
          </a:p>
          <a:p>
            <a:r>
              <a:rPr lang="en-US" dirty="0"/>
              <a:t>The activity involved the participants using probability and expected values to solve a scenario that could present itself in the basketball world. </a:t>
            </a:r>
          </a:p>
          <a:p>
            <a:endParaRPr lang="en-US" dirty="0"/>
          </a:p>
          <a:p>
            <a:r>
              <a:rPr lang="en-US" dirty="0"/>
              <a:t>In the scenario, participants were asked to determine which player on the opposing team they should foul to avoid losing a close game in the final seconds.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control group participated in their scheduled non-sports related classroom activity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control activity had no central theme.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Participants were asked to calculate the expected value for investment portfolio’s, various games involving probability, and ticket sales. </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e4b7ac326b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357" name="Google Shape;1357;ge4b7ac326b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To capture the quantitative data A 40-item survey was administered using Qualtrics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focus group was formed from only intervention group 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Participants were asked questions ranging from what they liked and disliked about the activity, what they would change if given the opportunity, and the sports topic's impact on their 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classroom instructor interview was conducted to provide qualitative data on the participants' engagement from the instructor's perspective.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provided insight into the effectiveness of the intervention from the lens of the instructor</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lang="en-US" dirty="0"/>
              </a:p>
              <a:p>
                <a:endParaRPr dirty="0"/>
              </a:p>
            </p:txBody>
          </p:sp>
        </mc:Choice>
        <mc:Fallback xmlns="">
          <p:sp>
            <p:nvSpPr>
              <p:cNvPr id="1357" name="Google Shape;1357;ge4b7ac326b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 40-item survey was used to gather quantitative data on the participant’s motivation levels before and after the respective activities. </a:t>
                </a:r>
              </a:p>
              <a:p>
                <a:r>
                  <a:rPr lang="en-US" sz="1200" kern="1200" dirty="0">
                    <a:solidFill>
                      <a:schemeClr val="tx1"/>
                    </a:solidFill>
                    <a:effectLst/>
                    <a:latin typeface="+mn-lt"/>
                    <a:ea typeface="+mn-ea"/>
                    <a:cs typeface="+mn-cs"/>
                  </a:rPr>
                  <a:t>The survey asked five questions about students' academic engagement, 12 questions about self-efficacy, three questions about expectancy, three questions about values, four questions about the cost of STEM courses, and thirteen demographic questions. </a:t>
                </a:r>
              </a:p>
              <a:p>
                <a:r>
                  <a:rPr lang="en-US" sz="1200" kern="1200" dirty="0">
                    <a:solidFill>
                      <a:schemeClr val="tx1"/>
                    </a:solidFill>
                    <a:effectLst/>
                    <a:latin typeface="+mn-lt"/>
                    <a:ea typeface="+mn-ea"/>
                    <a:cs typeface="+mn-cs"/>
                  </a:rPr>
                  <a:t>Surveys were administered via Qualtrics.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series of validated survey scales were utilized to construct the entirety of the survey and then administered to participants. For instrument reliability, chosen scales had a minimum Cronbach </a:t>
                </a:r>
                <a:r>
                  <a:rPr lang="en-US" sz="1200" i="0" kern="1200">
                    <a:solidFill>
                      <a:schemeClr val="tx1"/>
                    </a:solidFill>
                    <a:effectLst/>
                    <a:latin typeface="Cambria Math" panose="02040503050406030204" pitchFamily="18" charset="0"/>
                    <a:ea typeface="+mn-ea"/>
                    <a:cs typeface="+mn-cs"/>
                  </a:rPr>
                  <a:t>𝛼 </a:t>
                </a:r>
                <a:r>
                  <a:rPr lang="en-US" sz="1200" kern="1200" dirty="0">
                    <a:solidFill>
                      <a:schemeClr val="tx1"/>
                    </a:solidFill>
                    <a:effectLst/>
                    <a:latin typeface="+mn-lt"/>
                    <a:ea typeface="+mn-ea"/>
                    <a:cs typeface="+mn-cs"/>
                  </a:rPr>
                  <a:t>or McDonald’s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 of .7 or higher.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classroom instructor gave each participant an identifier for the researcher to match pre and post-survey results. The researcher was not provided a list of identifiers and corresponding student names for confidentiality purposes.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focus group was formed to encourage participants to share their individual experiences about the intervention activity holistically.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Only participants from the experimental group were recruited to participate in a follow-up focus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 participation from control group participants would not have been advantageous for analysis as they were not exposed to the intervention activity.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focus group consisted of three participants. Initially, four had volunteered to participate; however, only three were present on the session 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semi-structured interview was conducted via Zoom. Participants were asked questions ranging from what they liked and disliked about the activity, what they would change if given the opportunity, and the sports topic's impact on their learning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interview was scheduled for 25 minutes, but it took approximately 30 minutes to complete. The participants and the researcher met over a Zoom call with a school chaperone present. Participants gathered in separate locations at their school library and logged in to the Zoom call. The chaperone did not participate during the interview and was only present as a safety measure taken by the school. The participants were asked to change their display name to an assigned title, such as "Participant 1," "Participant 2," etc. The researcher did not track the assigned display name. Participants were allowed to skip any questions that made them uncomfortable and had the opportunity to stop the focus group. Audio recordings were stored on password-protected computers at UVA. Only the researcher had access to these audio recordings. In addition, the researcher took typed notes during the focus group and read direct quotes back to the participants for clarification. Any quotes pulled from the focus groups were anonymized.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classroom instructor interview was conducted to provide qualitative data on the participants' engagement from the instructor's perspective. This provided the study with insight into the perceived effectiveness from the instructor's lens and data on the progression of the activity during its dissemination. The interview was a five-minute recorded Zoom call in which the instructor was asked questions about the participant's engagement with the intervention activity and the instructor's teaching experience with the intervention. Audio recordings were stored on password-protected computers at UVA. Therefore, only the researcher had access to these audio recordings. In addition, the researcher took typed notes during the interview and read direct quotes back to the classroom instructor for clarification. Any quotes pulled from the interview were anonymized. A full list of interview questions can be found in Appendix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lvl="0" indent="0" algn="l" rtl="0">
                  <a:spcBef>
                    <a:spcPts val="0"/>
                  </a:spcBef>
                  <a:spcAft>
                    <a:spcPts val="0"/>
                  </a:spcAft>
                  <a:buNone/>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lang="en-US" dirty="0"/>
              </a:p>
              <a:p>
                <a:endParaRPr dirty="0"/>
              </a:p>
            </p:txBody>
          </p:sp>
        </mc:Fallback>
      </mc:AlternateContent>
    </p:spTree>
    <p:extLst>
      <p:ext uri="{BB962C8B-B14F-4D97-AF65-F5344CB8AC3E}">
        <p14:creationId xmlns:p14="http://schemas.microsoft.com/office/powerpoint/2010/main" val="1691120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4b7ac326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4b7ac326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transition to the findings</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To determine if there was a significant change in motivation factors, I first computed the average scores for each participants subscale response and performed a repeated measures ANOVA test on subscale averages of each participant group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qualitative data, four rounds of coding was performed in order to develop the three major themes: learning, structure and relevancy.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theme consisted of three subcodes: activity difficulty, activity comprehension and activity engagement</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diving into my results, I would like to explain my themes as they are defined in this context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structure theme was generated from codes that were related to the overall flow of the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learning theme was generated from codes that were related to the students overall learning experience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this theme, I noticed there were subthemes that </a:t>
            </a:r>
            <a:r>
              <a:rPr lang="en-US" dirty="0" err="1"/>
              <a:t>i</a:t>
            </a:r>
            <a:r>
              <a:rPr lang="en-US" dirty="0"/>
              <a:t> could 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Activity difficulty relates to the student’s perceived difficulty of the assignment. </a:t>
            </a:r>
          </a:p>
          <a:p>
            <a:pPr marL="0" lvl="0" indent="0" algn="l" rtl="0">
              <a:spcBef>
                <a:spcPts val="0"/>
              </a:spcBef>
              <a:spcAft>
                <a:spcPts val="0"/>
              </a:spcAft>
              <a:buNone/>
            </a:pPr>
            <a:r>
              <a:rPr lang="en-US" dirty="0"/>
              <a:t>Activity comprehension relates to their understanding of the learnings from the assignment.</a:t>
            </a:r>
          </a:p>
          <a:p>
            <a:pPr marL="0" lvl="0" indent="0" algn="l" rtl="0">
              <a:spcBef>
                <a:spcPts val="0"/>
              </a:spcBef>
              <a:spcAft>
                <a:spcPts val="0"/>
              </a:spcAft>
              <a:buNone/>
            </a:pPr>
            <a:r>
              <a:rPr lang="en-US" dirty="0"/>
              <a:t>Activity engagement relates to the student's overall engagement with the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relevancy. </a:t>
            </a:r>
          </a:p>
          <a:p>
            <a:pPr marL="0" lvl="0" indent="0" algn="l" rtl="0">
              <a:spcBef>
                <a:spcPts val="0"/>
              </a:spcBef>
              <a:spcAft>
                <a:spcPts val="0"/>
              </a:spcAft>
              <a:buNone/>
            </a:pPr>
            <a:r>
              <a:rPr lang="en-US" dirty="0"/>
              <a:t>This theme was generated as a result of codes that related to the connection the students made with the assignment and their lives outside the classroom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determine effects on motivation, we have to look at both our quant and qual results in relation to each motivation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first take a look at academic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have the results of the activity broken down by groups, control on the left and intervention on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Within each group I have broken down the results even further by their racial group, the solid block representing ORGs and the stripes representing URGs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would like to point out that due to low participation, the results shown in this and the following factors are the reported values for one ORG in both the control and intervention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effects the generalizability of the results, discussed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can see academic engagement increases for both ORGs and URGs in the intervention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control however, we see an increase in URGs but a decrease in ORGs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a:solidFill>
                  <a:schemeClr val="tx1"/>
                </a:solidFill>
                <a:effectLst/>
                <a:latin typeface="+mn-lt"/>
                <a:ea typeface="+mn-ea"/>
                <a:cs typeface="+mn-cs"/>
              </a:rPr>
              <a:t>The increased academic corresponds with our qualitative results.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Here we have a few quotes pulled from the interview and focus group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Participants noticed changes in their usual behavior and the classroom instructor in their students due to the intervention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For example one participant stated...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It is interesting to note that the intervention did not require any additional motivation from normally disengaged participants</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Some participants who would normally require the classroom instructors assistance to jumpstart classwork did not require it during the intervention activity, surprising the classroom instructor.</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dirty="0">
                <a:effectLst/>
              </a:rPr>
              <a:t>and when </a:t>
            </a:r>
            <a:r>
              <a:rPr lang="en-US" dirty="0" err="1">
                <a:effectLst/>
              </a:rPr>
              <a:t>i</a:t>
            </a:r>
            <a:r>
              <a:rPr lang="en-US" dirty="0">
                <a:effectLst/>
              </a:rPr>
              <a:t> say jumpstart </a:t>
            </a:r>
            <a:r>
              <a:rPr lang="en-US" dirty="0" err="1">
                <a:effectLst/>
              </a:rPr>
              <a:t>i</a:t>
            </a:r>
            <a:r>
              <a:rPr lang="en-US" dirty="0">
                <a:effectLst/>
              </a:rPr>
              <a:t> mean literally start it as some students </a:t>
            </a:r>
            <a:r>
              <a:rPr lang="en-US" dirty="0" err="1">
                <a:effectLst/>
              </a:rPr>
              <a:t>werent</a:t>
            </a:r>
            <a:r>
              <a:rPr lang="en-US" dirty="0">
                <a:effectLst/>
              </a:rPr>
              <a:t> as motivated to complete classwork as others</a:t>
            </a:r>
          </a:p>
          <a:p>
            <a:pPr marL="0" lvl="0" indent="0" algn="l" rtl="0">
              <a:spcBef>
                <a:spcPts val="0"/>
              </a:spcBef>
              <a:spcAft>
                <a:spcPts val="0"/>
              </a:spcAft>
              <a:buNone/>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All participants mentioned their affinity for the structure of the intervention.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According to the participants and the classroom instructor the intervention was well-designed.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participant stated...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participants preferred the structured intervention over their usual learning activities as it allowed for a more engaging learning experience with the classroom instructor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students were able to ask questions and spark discussion amongst one another as they progressed through the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intervention’s case-based pedagogy resulted fostered active learning, which tends to result</a:t>
            </a:r>
            <a:r>
              <a:rPr lang="en-US" sz="1200" kern="1200" dirty="0">
                <a:solidFill>
                  <a:schemeClr val="tx1"/>
                </a:solidFill>
                <a:effectLst/>
                <a:latin typeface="+mn-lt"/>
                <a:ea typeface="+mn-ea"/>
                <a:cs typeface="+mn-cs"/>
              </a:rPr>
              <a:t> in a more productive learning experience and material application</a:t>
            </a:r>
            <a:r>
              <a:rPr lang="en-US" dirty="0">
                <a:effectLst/>
              </a:rPr>
              <a:t> </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participants became more engaged in the learning process amongst themselves and with the classroom instructor, echoed in the literature such as Freeman et al., 2014</a:t>
            </a:r>
            <a:endParaRPr lang="en-US" sz="1200" b="1"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906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us now move to self efficacy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intervention group, the intervention appears to have a positive effect on URGs and a negative trend on ORGs. </a:t>
            </a:r>
          </a:p>
          <a:p>
            <a:pPr marL="0" lvl="0" indent="0" algn="l" rtl="0">
              <a:spcBef>
                <a:spcPts val="0"/>
              </a:spcBef>
              <a:spcAft>
                <a:spcPts val="0"/>
              </a:spcAft>
              <a:buNone/>
            </a:pPr>
            <a:r>
              <a:rPr lang="en-US" dirty="0"/>
              <a:t>The activity has a positive effect on the ORGs and a negative effect on the URGs in the control group.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According to our quantitative findings, neither activity had a significant impact on the students' self-efficacy.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Given that both groups failed the baseline self-efficacy test, a true comparison between the two groups is unlikely.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trends may be in relation to the students perceived difficulty of the assignment as noted by the focus groups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93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Represented here in orange on the left are the 30 percent of the U.S. population who identify as Black or African American, Latino or Hispanic, Native American or Alaska Native, or as a Native Hawaiian or  Pacific Islander</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further referred to as underrepresented racial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or </a:t>
            </a:r>
            <a:r>
              <a:rPr lang="en-US" sz="1200" kern="1200" dirty="0">
                <a:solidFill>
                  <a:schemeClr val="tx1"/>
                </a:solidFill>
                <a:effectLst/>
                <a:latin typeface="+mn-lt"/>
                <a:ea typeface="+mn-ea"/>
                <a:cs typeface="+mn-cs"/>
              </a:rPr>
              <a:t>URGs for short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a:t>
            </a:r>
          </a:p>
          <a:p>
            <a:r>
              <a:rPr lang="en-US" sz="1200" kern="1200" dirty="0">
                <a:solidFill>
                  <a:schemeClr val="tx1"/>
                </a:solidFill>
                <a:effectLst/>
                <a:latin typeface="+mn-lt"/>
                <a:ea typeface="+mn-ea"/>
                <a:cs typeface="+mn-cs"/>
              </a:rPr>
              <a:t>this group only makes up 15% of US STEM workforce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making up over 30% of the U.S. population</a:t>
            </a:r>
          </a:p>
          <a:p>
            <a:r>
              <a:rPr lang="en-US" sz="1200" kern="1200" dirty="0">
                <a:solidFill>
                  <a:schemeClr val="tx1"/>
                </a:solidFill>
                <a:effectLst/>
                <a:latin typeface="+mn-lt"/>
                <a:ea typeface="+mn-ea"/>
                <a:cs typeface="+mn-cs"/>
              </a:rPr>
              <a:t>URGs account for less than 20% of the entire STEM workforce</a:t>
            </a:r>
          </a:p>
          <a:p>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Racial diversity is lacking in the STEM workforce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Lack of representation in the STEM workforce can lead to innovations ineffective at addressing problems that adhere to the needs of all people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356154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kern="1200" dirty="0">
                <a:solidFill>
                  <a:schemeClr val="tx1"/>
                </a:solidFill>
                <a:effectLst/>
                <a:latin typeface="+mn-lt"/>
                <a:ea typeface="+mn-ea"/>
                <a:cs typeface="+mn-cs"/>
              </a:rPr>
              <a:t>These response from focus group give more insight into the effect of the intervention on their learning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Activity comprehension and activity difficulty were themes I saw that effected the students self efficacy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regards to the topic of the activity, participants stated…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directly relates to how a topic that the student is familiar with can translate into their understanding of the material, as stated in the literature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participants mentioned that completing the task was difficult at first.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hearing that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expected the students to give up</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However, as one participant pointed out, the intervention's difficulty only encouraged them to try harder and overcome the challenge.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participant finished the activity with pride in their ability to complete it.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students sacrificed more time to complete the activity as they put more effort into it.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They were rewarded with a sense of accomplishment despite putting in more time than usual to complete the activity.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tradeoff is reflected later in the participant's cost response.</a:t>
            </a:r>
            <a:endParaRPr lang="en-US" sz="1200"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78839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reflected within these graphs, both </a:t>
            </a:r>
            <a:r>
              <a:rPr lang="en-US" dirty="0" err="1"/>
              <a:t>activites</a:t>
            </a:r>
            <a:r>
              <a:rPr lang="en-US" dirty="0"/>
              <a:t> resulted in a large reduction by URGs in the participants </a:t>
            </a:r>
            <a:r>
              <a:rPr lang="en-US" dirty="0" err="1"/>
              <a:t>perceieved</a:t>
            </a:r>
            <a:r>
              <a:rPr lang="en-US" dirty="0"/>
              <a:t> cost of STEM activities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that the lack of a bar representing the ORGs on the left is not missing data but the fact that there was no change seen in cost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constant between both </a:t>
            </a:r>
            <a:r>
              <a:rPr lang="en-US" dirty="0" err="1"/>
              <a:t>activites</a:t>
            </a:r>
            <a:r>
              <a:rPr lang="en-US" dirty="0"/>
              <a:t> are its topic, expected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leads me to believe that the learning, meaning the topic of expected value, led to reduction seen in both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t>
            </a:r>
            <a:r>
              <a:rPr lang="en-US" sz="1200" b="0" kern="1200" dirty="0">
                <a:solidFill>
                  <a:schemeClr val="tx1"/>
                </a:solidFill>
                <a:effectLst/>
                <a:latin typeface="+mn-lt"/>
                <a:ea typeface="+mn-ea"/>
                <a:cs typeface="+mn-cs"/>
              </a:rPr>
              <a:t>It's worth noting that URGs in the intervention group had a significant cost reduction.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indicates that the participants did not view the intervention activity as a waste of time.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77650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Expectancy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where we see the effect of either activity on how the student expects to perform in their stem course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expectancy I was not able to produce a change in ORG for the intervention group as the only participant did not complete that portion of the survey, same goes for the next two subscales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control activity we see a positive effect on students in both groups</a:t>
            </a:r>
          </a:p>
          <a:p>
            <a:pPr marL="0" lvl="0" indent="0" algn="l" rtl="0">
              <a:spcBef>
                <a:spcPts val="0"/>
              </a:spcBef>
              <a:spcAft>
                <a:spcPts val="0"/>
              </a:spcAft>
              <a:buNone/>
            </a:pPr>
            <a:r>
              <a:rPr lang="en-US" dirty="0"/>
              <a:t>In the intervention however see a negative effect, although the change in score is just .1 which I determined to be </a:t>
            </a:r>
            <a:r>
              <a:rPr lang="en-US" dirty="0" err="1"/>
              <a:t>neglible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were no direct quotes pulled from the focus group that related to how the students expectancy in their stem course</a:t>
            </a:r>
            <a:endParaRPr dirty="0"/>
          </a:p>
        </p:txBody>
      </p:sp>
    </p:spTree>
    <p:extLst>
      <p:ext uri="{BB962C8B-B14F-4D97-AF65-F5344CB8AC3E}">
        <p14:creationId xmlns:p14="http://schemas.microsoft.com/office/powerpoint/2010/main" val="4021693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a:solidFill>
                  <a:schemeClr val="tx1"/>
                </a:solidFill>
                <a:effectLst/>
                <a:latin typeface="+mn-lt"/>
                <a:ea typeface="+mn-ea"/>
                <a:cs typeface="+mn-cs"/>
              </a:rPr>
              <a:t>Value</a:t>
            </a:r>
          </a:p>
          <a:p>
            <a:pPr marL="0" lvl="0" indent="0" algn="l" rtl="0">
              <a:spcBef>
                <a:spcPts val="0"/>
              </a:spcBef>
              <a:spcAft>
                <a:spcPts val="0"/>
              </a:spcAft>
              <a:buNone/>
            </a:pPr>
            <a:r>
              <a:rPr lang="en-US" sz="1200" kern="1200" dirty="0">
                <a:solidFill>
                  <a:schemeClr val="tx1"/>
                </a:solidFill>
                <a:effectLst/>
                <a:latin typeface="+mn-lt"/>
                <a:ea typeface="+mn-ea"/>
                <a:cs typeface="+mn-cs"/>
              </a:rPr>
              <a:t>Here we seen the change in participants perceived value of STEM in each group</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URGs see an increase in value with the control activity and a decrease in the intervention.</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both groups failed the baseline test for value, a true comparison between the two groups is not viable.</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The ORG in the control group also sees a decrease in value.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It may be possible that the groups showing a decrease in value scores saw little value in the lesson topic of expected value. </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The quant results somewhat contradict what was determined from the focus groups</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1927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4b7ac32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4b7ac32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kern="1200" dirty="0">
                <a:solidFill>
                  <a:schemeClr val="tx1"/>
                </a:solidFill>
                <a:effectLst/>
                <a:latin typeface="+mn-lt"/>
                <a:ea typeface="+mn-ea"/>
                <a:cs typeface="+mn-cs"/>
              </a:rPr>
              <a:t>These quotes reflect the participants perspective on the relevancy of the activity to their lives</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Participants stated things such as</a:t>
            </a:r>
          </a:p>
          <a:p>
            <a:pPr marL="0" lvl="0" indent="0" algn="l" rtl="0">
              <a:spcBef>
                <a:spcPts val="0"/>
              </a:spcBef>
              <a:spcAft>
                <a:spcPts val="0"/>
              </a:spcAft>
              <a:buNone/>
            </a:pPr>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US" sz="1200" kern="1200" dirty="0">
                <a:solidFill>
                  <a:schemeClr val="tx1"/>
                </a:solidFill>
                <a:effectLst/>
                <a:latin typeface="+mn-lt"/>
                <a:ea typeface="+mn-ea"/>
                <a:cs typeface="+mn-cs"/>
              </a:rPr>
              <a:t>With demonstrated relevancy, there is hope that the activity can positively motivate the students to pursue stem careers as discussed in </a:t>
            </a:r>
            <a:r>
              <a:rPr lang="en-US" sz="1200" kern="1200" dirty="0" err="1">
                <a:solidFill>
                  <a:schemeClr val="tx1"/>
                </a:solidFill>
                <a:effectLst/>
                <a:latin typeface="+mn-lt"/>
                <a:ea typeface="+mn-ea"/>
                <a:cs typeface="+mn-cs"/>
              </a:rPr>
              <a:t>Diekman</a:t>
            </a:r>
            <a:r>
              <a:rPr lang="en-US" sz="1200" kern="1200" dirty="0">
                <a:solidFill>
                  <a:schemeClr val="tx1"/>
                </a:solidFill>
                <a:effectLst/>
                <a:latin typeface="+mn-lt"/>
                <a:ea typeface="+mn-ea"/>
                <a:cs typeface="+mn-cs"/>
              </a:rPr>
              <a:t> et all</a:t>
            </a:r>
          </a:p>
        </p:txBody>
      </p:sp>
    </p:spTree>
    <p:extLst>
      <p:ext uri="{BB962C8B-B14F-4D97-AF65-F5344CB8AC3E}">
        <p14:creationId xmlns:p14="http://schemas.microsoft.com/office/powerpoint/2010/main" val="1290087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4b7ac326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4b7ac32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Let us now move on to discuss the lessons I learned and insights I pulled from my studies results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Implications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both the quantitative and qualitative data we see evidence of a change in academic engagement as a result of the study.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quantitative data shows that students perceived cost of STEM activities are positively influenced by the activity.</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applied to a larger group of students, the intervention's impact on students can be significant.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classroom instructor was able to elicit participation from students who were previously uninterested.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the framework is adaptable to virtually any STEM course, the SPORT-C intervention can be expanded to different STEM curriculums.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shift in motivation seen in those students by the classroom instructor could potentially be replicated in other classrooms with other classroom instructors and their less engaged students after adopting the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During the focus group, the participants frequently mentioned how much they enjoyed the activity's structure.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students were able to address each component of the case in a digestible manner thanks to the embedded systems thinking problem solving flow.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participants expressed how the flow of the activity aided in their comprehension of the material and altered their normal classroom participation patterns.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THhe</a:t>
            </a:r>
            <a:r>
              <a:rPr lang="en-US" sz="1200" kern="1200" dirty="0">
                <a:solidFill>
                  <a:schemeClr val="tx1"/>
                </a:solidFill>
                <a:effectLst/>
                <a:latin typeface="+mn-lt"/>
                <a:ea typeface="+mn-ea"/>
                <a:cs typeface="+mn-cs"/>
              </a:rPr>
              <a:t> activity framework that not only helps in the student’ comprehension of materials but also fosters classroom participation that is productive to learning experience of all students.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activity's difficulty level was also mentioned several times during the focus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difficulty was not included in the activity on purpose, but it is something to keep in mind for future iterations.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participants felt accomplished after completing the perceived difficult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achievement resulted in higher levels of self-efficacy and expectancy.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difficulty stemmed primarily from the unfamiliarity with the case format, but the CI and participants both echoed that it had no negative impact on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indicates that the intervention framework posed a challenge for the students to overcome.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the fact that they could overcome the obstacle had a positive impact on their motivation levels.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implies that students appreciate a challenge when it comes to their classwork and are willing to “step up to the plate”. </a:t>
            </a:r>
          </a:p>
          <a:p>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4b7ac326b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4b7ac326b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sport c intervention impact a students motivation to participate in their stem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study was limited to one high school math class, the findings suggest that the SPORT-C intervention has an impact on students' STEM motivation.</a:t>
            </a: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We see a shift in students academic engagement and the intervention brought a sense of relevancy to their lives.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Does the impact of the sport c intervention vary by racial identity?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As part of IRB restrictions, the focus group participants were de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the ORG in the intervention group did not respond to the EXP, VAL, or COS subscales.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Because the study did not have an adequate sample size and the focus group participants were de-identified, the answer to RQ2 is inconclusive.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56713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e5d323c97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e5d323c97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There were a few drawbacks to this study.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the study was conducted in March 2022, COVID-19 cases were still prevalent in the study area, particularly in schools.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resulted in a participant pool with erratic and inconsistent attendance in the classroom.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school policies requiring students to stay at home if they were experiencing any symptoms, the pool size was significantly reduced.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study may have missed out on profound effects on racial demographics due to the sample size.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statistical significance were present, a larger sample size would have resulted in a larger study power size, and a statistical significance would have been observed in the quantitative analysis if one existed.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study was also hampered by heavy attrition due to COVID-related absences, as the participant pool shrank to just a few people in each group throughout its course.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limitation is that the study only included students enrolled in AFDA classes.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participants could not be chosen randomly, they were chosen from a pre-assigned class.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their class section, they were split into the intervention or control group.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determined whether they were given a control or intervention activity, directly impacting the study's randomization factor, crucial for internal validity.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Participant data fails to capture all members who are URG and ORG.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members who are URG and ORG are not captured in the participant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Only Black/African American and Native Hawaiian participants are included in the URG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ORG data only includes White participants.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Obtaining knowledge of classroom demographic was limited to students who volunteered to participate in the study.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no way of knowing if the classroom is representative of the school's student body or the average U.S. classroom. </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activity and post-survey should have been completed on the same day to collect accurate data on the intervention's post-effects on participant motivation levels.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post-survey was completed days later due to a lack of time in class, affecting the capture of the intervention activity's effect on motivation levels while completing the intervention activity.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students completed the post-survey at the end of the class period, their responses would be a more accurate representation of the activity's effect on their motivation.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Uncontrollable factors, such as other classroom experiences, could have influenced students' responses between the end of the activity and their response to the survey.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left some scale responses blank on their surveys, affecting the already small sample size used for quantitative analysis.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goal of the focus group was to gather qualitative data to back up the hypothesis that the SPORT-C intervention differed by race.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IRB restrictions, the focus group participants were anonymous, affecting the researcher’s response to RQ2. IRB approval for future studies should allow for the analysis of racial identity.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Despite the fact that the COVID-19 pandemic posed a constraint, the focus group was held to capture the entirety of the participants' learning experience.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Zoom was used to conduct the focus group.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some participants were unresponsive at times and did not have their cameras on during portions of the study, an in-person focus group would have resulted in a more interactive session.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e45662170e_0_4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e45662170e_0_4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findings from this study bode well for a follow-up.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a few steps are to be taken if the SPORT-C intervention were implemented and tested in another classroom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population I drew from was fairly diverse, seeing about 50% ORG and a little over 40% URGs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next iteration I would look to choose a population more representative of the average US classroom as I think it is better suited for the generalizability of the findings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would wait out covid as it played a huge factor in student attendance rate in the classroom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saw about a third of my expected turnout as a result of covid protocols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would seek a much larger sample size that also reflects all the demographics we are looking to engage with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larger sample would help in detecting any statistical significance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taking part in the study, participants may have experienced survey fatigue.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brief survey focusing on a single motivation factor, such as academic engagement or self-efficacy, would be best suited for measurement.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would enable for fine-tuning of the intervention activity, hopefully resulting in participants providing positive feedback on their learning experience.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mentioned before The execution of the study plan was a limitation.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post-activity surveys and focus groups were not conducted right away after the participants finished the activity, and the focus group was not held until three days later.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Uncontrollable factors may have influenced the post-survey due to the time gap between the intervention activity and the post-survey responses.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Participants in the focus group stated that they had a hazy memory of the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had to show the participants a brief overview of the activity during the focus group to help jog their memory.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Future studies there must be  enough time allotted during the intervention day to complete the activity activity and the post-survey in one class session to accurately capture the </a:t>
            </a:r>
          </a:p>
          <a:p>
            <a:pPr marL="0" lvl="0" indent="0" algn="l" rtl="0">
              <a:spcBef>
                <a:spcPts val="0"/>
              </a:spcBef>
              <a:spcAft>
                <a:spcPts val="0"/>
              </a:spcAft>
              <a:buNone/>
            </a:pPr>
            <a:r>
              <a:rPr lang="en-US" dirty="0"/>
              <a:t>participants' motivation levels.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recommended that the focus group be conducted shortly (within 48 hours) after the activity in future studies.</a:t>
            </a:r>
          </a:p>
          <a:p>
            <a:pPr marL="0" lvl="0" indent="0" algn="l" rtl="0">
              <a:spcBef>
                <a:spcPts val="0"/>
              </a:spcBef>
              <a:spcAft>
                <a:spcPts val="0"/>
              </a:spcAft>
              <a:buNone/>
            </a:pPr>
            <a:endParaRPr lang="en-US" dirty="0"/>
          </a:p>
          <a:p>
            <a:r>
              <a:rPr lang="en-US" sz="1200" kern="1200" dirty="0">
                <a:solidFill>
                  <a:schemeClr val="tx1"/>
                </a:solidFill>
                <a:effectLst/>
                <a:latin typeface="+mn-lt"/>
                <a:ea typeface="+mn-ea"/>
                <a:cs typeface="+mn-cs"/>
              </a:rPr>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Accessibility also must be considered when the study is scaled up.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the SPORT-C intervention requires a substantial amount of reading, future designs should consider how to mitigate cognitive disabilities like dyslexia and other special needs </a:t>
            </a:r>
          </a:p>
          <a:p>
            <a:pPr marL="0" lvl="0" indent="0" algn="l" rtl="0">
              <a:spcBef>
                <a:spcPts val="0"/>
              </a:spcBef>
              <a:spcAft>
                <a:spcPts val="0"/>
              </a:spcAft>
              <a:buNone/>
            </a:pPr>
            <a:r>
              <a:rPr lang="en-US" dirty="0"/>
              <a:t>components. </a:t>
            </a:r>
          </a:p>
          <a:p>
            <a:pPr marL="0" lvl="0" indent="0" algn="l" rtl="0">
              <a:spcBef>
                <a:spcPts val="0"/>
              </a:spcBef>
              <a:spcAft>
                <a:spcPts val="0"/>
              </a:spcAft>
              <a:buNone/>
            </a:pPr>
            <a:endParaRPr lang="en-US" dirty="0"/>
          </a:p>
          <a:p>
            <a:r>
              <a:rPr lang="en-US" sz="1200" kern="1200" dirty="0">
                <a:solidFill>
                  <a:schemeClr val="tx1"/>
                </a:solidFill>
                <a:effectLst/>
                <a:latin typeface="+mn-lt"/>
                <a:ea typeface="+mn-ea"/>
                <a:cs typeface="+mn-cs"/>
              </a:rPr>
              <a:t>*click*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Intersectionality describes a framework for understanding how multiple intersecting social identities affect life outcomes in ways that are qualitatively and quantitatively different from the impact of a single social identity.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would be interesting to look at the intersectionality of race and gender as impacted by the sport chosen. </a:t>
            </a:r>
          </a:p>
          <a:p>
            <a:pPr marL="0" lvl="0" indent="0" algn="l" rtl="0">
              <a:spcBef>
                <a:spcPts val="0"/>
              </a:spcBef>
              <a:spcAft>
                <a:spcPts val="0"/>
              </a:spcAft>
              <a:buNone/>
            </a:pPr>
            <a:endParaRPr lang="en-US" dirty="0"/>
          </a:p>
          <a:p>
            <a:r>
              <a:rPr lang="en-US" sz="1200" kern="1200" dirty="0">
                <a:solidFill>
                  <a:schemeClr val="tx1"/>
                </a:solidFill>
                <a:effectLst/>
                <a:latin typeface="+mn-lt"/>
                <a:ea typeface="+mn-ea"/>
                <a:cs typeface="+mn-cs"/>
              </a:rPr>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would be interesting to test if there was a difference in motivation levels with the sport's topic being a female sport such as the Women's National Basketball Association (WNBA) vs. male sports such as the National Basketball Association (NBA).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area for research is to see if the demographic of the sports topic has any influence on the students' motivation levels and racial identity. For example, the NBA with 74 % African </a:t>
            </a:r>
          </a:p>
          <a:p>
            <a:pPr marL="0" lvl="0" indent="0" algn="l" rtl="0">
              <a:spcBef>
                <a:spcPts val="0"/>
              </a:spcBef>
              <a:spcAft>
                <a:spcPts val="0"/>
              </a:spcAft>
              <a:buNone/>
            </a:pPr>
            <a:r>
              <a:rPr lang="en-US" dirty="0"/>
              <a:t>American, 2 % Hispanic, and 17%% White) was used in the "Hack-a-Shaq" scenario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would be interesting to see if a league like Major League Baseball aka  MLB with 78 % White, 7% Hispanic, 7 % African-American, 4 % Asian, and and less than a percent American Indian) has any impact on student engagement or value of STEM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topic of the sport and its familiarity with the participant pool would also have to be considered in the design.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hopes of a global application, sports that are unfamiliar in the intervention activity's region of application may cause a disconnect with the context of the activity.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could have a negative impact on the students as the sport would have little to no meaning in their lives.</a:t>
            </a:r>
            <a:endParaRPr dirty="0"/>
          </a:p>
        </p:txBody>
      </p:sp>
    </p:spTree>
    <p:extLst>
      <p:ext uri="{BB962C8B-B14F-4D97-AF65-F5344CB8AC3E}">
        <p14:creationId xmlns:p14="http://schemas.microsoft.com/office/powerpoint/2010/main" val="1036786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4b7ac326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4b7ac326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STEM education serves as a pipeline for diversifying the STEM workforce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Studies have shown how STEM career aspirations are linked to the pursuit of STEM education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 country's rapidly changing racial demographics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increased access and opportunities for URG students </a:t>
            </a:r>
          </a:p>
          <a:p>
            <a:r>
              <a:rPr lang="en-US" sz="1200" kern="1200" dirty="0">
                <a:solidFill>
                  <a:schemeClr val="tx1"/>
                </a:solidFill>
                <a:effectLst/>
                <a:latin typeface="+mn-lt"/>
                <a:ea typeface="+mn-ea"/>
                <a:cs typeface="+mn-cs"/>
              </a:rPr>
              <a:t>to seek </a:t>
            </a:r>
          </a:p>
          <a:p>
            <a:r>
              <a:rPr lang="en-US" sz="1200" kern="1200" dirty="0">
                <a:solidFill>
                  <a:schemeClr val="tx1"/>
                </a:solidFill>
                <a:effectLst/>
                <a:latin typeface="+mn-lt"/>
                <a:ea typeface="+mn-ea"/>
                <a:cs typeface="+mn-cs"/>
              </a:rPr>
              <a:t>remain</a:t>
            </a:r>
          </a:p>
          <a:p>
            <a:r>
              <a:rPr lang="en-US" sz="1200" kern="1200" dirty="0">
                <a:solidFill>
                  <a:schemeClr val="tx1"/>
                </a:solidFill>
                <a:effectLst/>
                <a:latin typeface="+mn-lt"/>
                <a:ea typeface="+mn-ea"/>
                <a:cs typeface="+mn-cs"/>
              </a:rPr>
              <a:t>and succeed in STEM education </a:t>
            </a:r>
          </a:p>
          <a:p>
            <a:r>
              <a:rPr lang="en-US" sz="1200" kern="1200" dirty="0">
                <a:solidFill>
                  <a:schemeClr val="tx1"/>
                </a:solidFill>
                <a:effectLst/>
                <a:latin typeface="+mn-lt"/>
                <a:ea typeface="+mn-ea"/>
                <a:cs typeface="+mn-cs"/>
              </a:rPr>
              <a:t>will be critical in establishing a diverse STEM workforce</a:t>
            </a:r>
          </a:p>
        </p:txBody>
      </p:sp>
    </p:spTree>
    <p:extLst>
      <p:ext uri="{BB962C8B-B14F-4D97-AF65-F5344CB8AC3E}">
        <p14:creationId xmlns:p14="http://schemas.microsoft.com/office/powerpoint/2010/main" val="2309054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e4b7ac326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e4b7ac326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Just because you covered it </a:t>
            </a:r>
          </a:p>
          <a:p>
            <a:r>
              <a:rPr lang="en-US" sz="1200" kern="1200" dirty="0">
                <a:solidFill>
                  <a:schemeClr val="tx1"/>
                </a:solidFill>
                <a:effectLst/>
                <a:latin typeface="+mn-lt"/>
                <a:ea typeface="+mn-ea"/>
                <a:cs typeface="+mn-cs"/>
              </a:rPr>
              <a:t>doesn't mean they learned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generalizable approach in todays education system leaves an opportunity for some to be overlooked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some are generally those who identify as black or African </a:t>
            </a:r>
            <a:r>
              <a:rPr lang="en-US" sz="1200" kern="1200" dirty="0" err="1">
                <a:solidFill>
                  <a:schemeClr val="tx1"/>
                </a:solidFill>
                <a:effectLst/>
                <a:latin typeface="+mn-lt"/>
                <a:ea typeface="+mn-ea"/>
                <a:cs typeface="+mn-cs"/>
              </a:rPr>
              <a:t>american</a:t>
            </a:r>
            <a:r>
              <a:rPr lang="en-US" sz="1200" kern="1200" dirty="0">
                <a:solidFill>
                  <a:schemeClr val="tx1"/>
                </a:solidFill>
                <a:effectLst/>
                <a:latin typeface="+mn-lt"/>
                <a:ea typeface="+mn-ea"/>
                <a:cs typeface="+mn-cs"/>
              </a:rPr>
              <a:t>, Hispanic or </a:t>
            </a:r>
            <a:r>
              <a:rPr lang="en-US" sz="1200" kern="1200" dirty="0" err="1">
                <a:solidFill>
                  <a:schemeClr val="tx1"/>
                </a:solidFill>
                <a:effectLst/>
                <a:latin typeface="+mn-lt"/>
                <a:ea typeface="+mn-ea"/>
                <a:cs typeface="+mn-cs"/>
              </a:rPr>
              <a:t>latino</a:t>
            </a:r>
            <a:r>
              <a:rPr lang="en-US" sz="1200" kern="1200" dirty="0">
                <a:solidFill>
                  <a:schemeClr val="tx1"/>
                </a:solidFill>
                <a:effectLst/>
                <a:latin typeface="+mn-lt"/>
                <a:ea typeface="+mn-ea"/>
                <a:cs typeface="+mn-cs"/>
              </a:rPr>
              <a:t>, native American, or Alaska native and native Hawaiian or pacific islander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Through the integration of sports, a case-based pedagogy and systems thinking learning </a:t>
            </a:r>
          </a:p>
          <a:p>
            <a:r>
              <a:rPr lang="en-US" sz="1200" kern="1200" dirty="0">
                <a:solidFill>
                  <a:schemeClr val="tx1"/>
                </a:solidFill>
                <a:effectLst/>
                <a:latin typeface="+mn-lt"/>
                <a:ea typeface="+mn-ea"/>
                <a:cs typeface="+mn-cs"/>
              </a:rPr>
              <a:t>this study proposed and tested an approach to addressing social inequity in STEM education.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findings imply that the SPORT-C intervention impacts the motivation levels of students to participate in STEM courses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reported higher levels of engagement, a sense of accomplishment from completing what they </a:t>
            </a:r>
            <a:r>
              <a:rPr lang="en-US" sz="1200" kern="1200" dirty="0" err="1">
                <a:solidFill>
                  <a:schemeClr val="tx1"/>
                </a:solidFill>
                <a:effectLst/>
                <a:latin typeface="+mn-lt"/>
                <a:ea typeface="+mn-ea"/>
                <a:cs typeface="+mn-cs"/>
              </a:rPr>
              <a:t>percieved</a:t>
            </a:r>
            <a:r>
              <a:rPr lang="en-US" sz="1200" kern="1200" dirty="0">
                <a:solidFill>
                  <a:schemeClr val="tx1"/>
                </a:solidFill>
                <a:effectLst/>
                <a:latin typeface="+mn-lt"/>
                <a:ea typeface="+mn-ea"/>
                <a:cs typeface="+mn-cs"/>
              </a:rPr>
              <a:t> were difficult tasks,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quicker grasp of the learning topic due to relevancy in their lives,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 preference for the intervention's activity structure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is scalable to different types of sport and different subjects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findings support my decision to continue investigating the interventions' impact on student's motivation to pursue STEM courses as means of diversifying a field that fails to represent the population it serves.</a:t>
            </a:r>
            <a:br>
              <a:rPr lang="en-US" sz="1200" kern="1200" dirty="0">
                <a:solidFill>
                  <a:schemeClr val="tx1"/>
                </a:solidFill>
                <a:effectLst/>
                <a:latin typeface="+mn-lt"/>
                <a:ea typeface="+mn-ea"/>
                <a:cs typeface="+mn-cs"/>
              </a:rPr>
            </a:b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e4b7ac32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e4b7ac32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a few of the outlets I plan on submitting to within the next couple of weeks</a:t>
            </a:r>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e4b7ac326b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e4b7ac326b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909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e4b7ac326b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e4b7ac326b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4b7ac326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4b7ac326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13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begins by first </a:t>
            </a:r>
            <a:r>
              <a:rPr lang="en-US" sz="1200" i="1" kern="1200" dirty="0">
                <a:solidFill>
                  <a:schemeClr val="tx1"/>
                </a:solidFill>
                <a:effectLst/>
                <a:latin typeface="+mn-lt"/>
                <a:ea typeface="+mn-ea"/>
                <a:cs typeface="+mn-cs"/>
              </a:rPr>
              <a:t>breaking down the problem</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Students will identify the main objectives of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define metrics necessary to measure success,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identify stakeholders and their values to be considered,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state the assumptions to be made moving forward</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step allows for students to gain a holistic understating of the problem at hand and all the components it encompasses. </a:t>
            </a:r>
          </a:p>
        </p:txBody>
      </p:sp>
    </p:spTree>
    <p:extLst>
      <p:ext uri="{BB962C8B-B14F-4D97-AF65-F5344CB8AC3E}">
        <p14:creationId xmlns:p14="http://schemas.microsoft.com/office/powerpoint/2010/main" val="1935802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data is not given, students will be required to </a:t>
            </a:r>
            <a:r>
              <a:rPr lang="en-US" sz="1200" i="1" kern="1200" dirty="0">
                <a:solidFill>
                  <a:schemeClr val="tx1"/>
                </a:solidFill>
                <a:effectLst/>
                <a:latin typeface="+mn-lt"/>
                <a:ea typeface="+mn-ea"/>
                <a:cs typeface="+mn-cs"/>
              </a:rPr>
              <a:t>retrieve supplemental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settings outside of classrooms, data is not always made readily available for analysis and sometimes, a bit of research is necessary to address the problem. </a:t>
            </a:r>
          </a:p>
        </p:txBody>
      </p:sp>
    </p:spTree>
    <p:extLst>
      <p:ext uri="{BB962C8B-B14F-4D97-AF65-F5344CB8AC3E}">
        <p14:creationId xmlns:p14="http://schemas.microsoft.com/office/powerpoint/2010/main" val="3158733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students will have to </a:t>
            </a:r>
            <a:r>
              <a:rPr lang="en-US" sz="1200" i="1" kern="1200" dirty="0">
                <a:solidFill>
                  <a:schemeClr val="tx1"/>
                </a:solidFill>
                <a:effectLst/>
                <a:latin typeface="+mn-lt"/>
                <a:ea typeface="+mn-ea"/>
                <a:cs typeface="+mn-cs"/>
              </a:rPr>
              <a:t>walkthrough and clean their dataset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data is not always readily available for straightforward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might require a bit of recoding of variables and preliminary work before being deemed usable. This step allows students to become familiar with the data set and develop new variables if necessary. </a:t>
            </a:r>
          </a:p>
        </p:txBody>
      </p:sp>
    </p:spTree>
    <p:extLst>
      <p:ext uri="{BB962C8B-B14F-4D97-AF65-F5344CB8AC3E}">
        <p14:creationId xmlns:p14="http://schemas.microsoft.com/office/powerpoint/2010/main" val="3320986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gaining familiarity with data, students will have an opportunity to </a:t>
            </a:r>
            <a:r>
              <a:rPr lang="en-US" sz="1200" i="1" kern="1200" dirty="0">
                <a:solidFill>
                  <a:schemeClr val="tx1"/>
                </a:solidFill>
                <a:effectLst/>
                <a:latin typeface="+mn-lt"/>
                <a:ea typeface="+mn-ea"/>
                <a:cs typeface="+mn-cs"/>
              </a:rPr>
              <a:t>develop hypotheses</a:t>
            </a:r>
            <a:r>
              <a:rPr lang="en-US" dirty="0"/>
              <a:t> that they will later confirm or reject after analyses.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749429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analysis</a:t>
            </a:r>
            <a:r>
              <a:rPr lang="en-US" dirty="0"/>
              <a:t> will require students to use skills gained from the unit's learning objectives to complete.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serve as the application portion of the activity.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Students will be able to tie the relevancy of their lesson to a real-world scenario as they put into practice their classroom learnings. </a:t>
            </a:r>
          </a:p>
        </p:txBody>
      </p:sp>
    </p:spTree>
    <p:extLst>
      <p:ext uri="{BB962C8B-B14F-4D97-AF65-F5344CB8AC3E}">
        <p14:creationId xmlns:p14="http://schemas.microsoft.com/office/powerpoint/2010/main" val="244961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Theories such as a culturally relevant pedagogy </a:t>
            </a:r>
          </a:p>
          <a:p>
            <a:r>
              <a:rPr lang="en-US" sz="1200" kern="1200" dirty="0">
                <a:solidFill>
                  <a:schemeClr val="tx1"/>
                </a:solidFill>
                <a:effectLst/>
                <a:latin typeface="+mn-lt"/>
                <a:ea typeface="+mn-ea"/>
                <a:cs typeface="+mn-cs"/>
              </a:rPr>
              <a:t>and other prevailing theories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strongly suggest that a student's connection to the material taught in their courses is essential for academic success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disconnect between students</a:t>
            </a:r>
          </a:p>
          <a:p>
            <a:r>
              <a:rPr lang="en-US" sz="1200" kern="1200" dirty="0">
                <a:solidFill>
                  <a:schemeClr val="tx1"/>
                </a:solidFill>
                <a:effectLst/>
                <a:latin typeface="+mn-lt"/>
                <a:ea typeface="+mn-ea"/>
                <a:cs typeface="+mn-cs"/>
              </a:rPr>
              <a:t>and their learning context,</a:t>
            </a:r>
          </a:p>
          <a:p>
            <a:r>
              <a:rPr lang="en-US" sz="1200" kern="1200" dirty="0">
                <a:solidFill>
                  <a:schemeClr val="tx1"/>
                </a:solidFill>
                <a:effectLst/>
                <a:latin typeface="+mn-lt"/>
                <a:ea typeface="+mn-ea"/>
                <a:cs typeface="+mn-cs"/>
              </a:rPr>
              <a:t>meaning anything in relation to the educational content or learning strategies,</a:t>
            </a:r>
          </a:p>
          <a:p>
            <a:r>
              <a:rPr lang="en-US" sz="1200" kern="1200" dirty="0">
                <a:solidFill>
                  <a:schemeClr val="tx1"/>
                </a:solidFill>
                <a:effectLst/>
                <a:latin typeface="+mn-lt"/>
                <a:ea typeface="+mn-ea"/>
                <a:cs typeface="+mn-cs"/>
              </a:rPr>
              <a:t>can lead to a negative effect in their academic performance and motivation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could have a domino effect on career aspirations within that field of context</a:t>
            </a:r>
          </a:p>
        </p:txBody>
      </p:sp>
      <p:sp>
        <p:nvSpPr>
          <p:cNvPr id="4" name="Slide Number Placeholder 3"/>
          <p:cNvSpPr>
            <a:spLocks noGrp="1"/>
          </p:cNvSpPr>
          <p:nvPr>
            <p:ph type="sldNum" sz="quarter" idx="5"/>
          </p:nvPr>
        </p:nvSpPr>
        <p:spPr/>
        <p:txBody>
          <a:bodyPr/>
          <a:lstStyle/>
          <a:p>
            <a:fld id="{8985F453-AACC-7B4D-92E1-C87B032DDC59}" type="slidenum">
              <a:rPr lang="en-US" smtClean="0"/>
              <a:t>7</a:t>
            </a:fld>
            <a:endParaRPr lang="en-US"/>
          </a:p>
        </p:txBody>
      </p:sp>
    </p:spTree>
    <p:extLst>
      <p:ext uri="{BB962C8B-B14F-4D97-AF65-F5344CB8AC3E}">
        <p14:creationId xmlns:p14="http://schemas.microsoft.com/office/powerpoint/2010/main" val="2731827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Students then use the results of their analysis to </a:t>
            </a:r>
            <a:r>
              <a:rPr lang="en-US" sz="1200" i="1" kern="1200" dirty="0">
                <a:solidFill>
                  <a:schemeClr val="tx1"/>
                </a:solidFill>
                <a:effectLst/>
                <a:latin typeface="+mn-lt"/>
                <a:ea typeface="+mn-ea"/>
                <a:cs typeface="+mn-cs"/>
              </a:rPr>
              <a:t>connect to a decision</a:t>
            </a:r>
            <a:r>
              <a:rPr lang="en-US" dirty="0"/>
              <a:t> answering the initial question asked in the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Tradeoffs, defined as the gains and losses of a decision, will need to be considered for each possible solution and alternative</a:t>
            </a:r>
          </a:p>
        </p:txBody>
      </p:sp>
    </p:spTree>
    <p:extLst>
      <p:ext uri="{BB962C8B-B14F-4D97-AF65-F5344CB8AC3E}">
        <p14:creationId xmlns:p14="http://schemas.microsoft.com/office/powerpoint/2010/main" val="3768701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students will be required to </a:t>
            </a:r>
            <a:r>
              <a:rPr lang="en-US" sz="1200" i="1" kern="1200" dirty="0">
                <a:solidFill>
                  <a:schemeClr val="tx1"/>
                </a:solidFill>
                <a:effectLst/>
                <a:latin typeface="+mn-lt"/>
                <a:ea typeface="+mn-ea"/>
                <a:cs typeface="+mn-cs"/>
              </a:rPr>
              <a:t>make a recommendation</a:t>
            </a:r>
            <a:r>
              <a:rPr lang="en-US" dirty="0"/>
              <a:t>. This is where students summarize their findings and provide a decision backed up by their analysis performed. </a:t>
            </a:r>
          </a:p>
        </p:txBody>
      </p:sp>
    </p:spTree>
    <p:extLst>
      <p:ext uri="{BB962C8B-B14F-4D97-AF65-F5344CB8AC3E}">
        <p14:creationId xmlns:p14="http://schemas.microsoft.com/office/powerpoint/2010/main" val="33936408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developed sports case would follow a process comprised of most, if not all, of these components, and each case could go into different depths based on the level of the students and the prerequisite material they had 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problem-solving process will provide students a framework for addressing problems they face, not limited to the confines of classroom activity.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also imperative to note that this process is not a step-by-step process but takes an </a:t>
            </a:r>
            <a:r>
              <a:rPr lang="en-US" sz="1200" u="sng" kern="1200" dirty="0">
                <a:solidFill>
                  <a:schemeClr val="tx1"/>
                </a:solidFill>
                <a:effectLst/>
                <a:latin typeface="+mn-lt"/>
                <a:ea typeface="+mn-ea"/>
                <a:cs typeface="+mn-cs"/>
              </a:rPr>
              <a:t>iterative</a:t>
            </a:r>
            <a:r>
              <a:rPr lang="en-US" sz="1200" kern="1200" dirty="0">
                <a:solidFill>
                  <a:schemeClr val="tx1"/>
                </a:solidFill>
                <a:effectLst/>
                <a:latin typeface="+mn-lt"/>
                <a:ea typeface="+mn-ea"/>
                <a:cs typeface="+mn-cs"/>
              </a:rPr>
              <a:t> approach, hence the arrows traveling back and forth between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Discoveries made throughout the process may require the student to revisit a previous step and adjust accordingly.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ensures that decisions encompass all components of a problem, even as they are discovered throughout the process. </a:t>
            </a:r>
          </a:p>
        </p:txBody>
      </p:sp>
    </p:spTree>
    <p:extLst>
      <p:ext uri="{BB962C8B-B14F-4D97-AF65-F5344CB8AC3E}">
        <p14:creationId xmlns:p14="http://schemas.microsoft.com/office/powerpoint/2010/main" val="2203925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e4b7ac326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e4b7ac326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271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66</a:t>
            </a:fld>
            <a:endParaRPr lang="en-US"/>
          </a:p>
        </p:txBody>
      </p:sp>
    </p:spTree>
    <p:extLst>
      <p:ext uri="{BB962C8B-B14F-4D97-AF65-F5344CB8AC3E}">
        <p14:creationId xmlns:p14="http://schemas.microsoft.com/office/powerpoint/2010/main" val="423051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68</a:t>
            </a:fld>
            <a:endParaRPr lang="en-US"/>
          </a:p>
        </p:txBody>
      </p:sp>
    </p:spTree>
    <p:extLst>
      <p:ext uri="{BB962C8B-B14F-4D97-AF65-F5344CB8AC3E}">
        <p14:creationId xmlns:p14="http://schemas.microsoft.com/office/powerpoint/2010/main" val="918878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69</a:t>
            </a:fld>
            <a:endParaRPr lang="en-US"/>
          </a:p>
        </p:txBody>
      </p:sp>
    </p:spTree>
    <p:extLst>
      <p:ext uri="{BB962C8B-B14F-4D97-AF65-F5344CB8AC3E}">
        <p14:creationId xmlns:p14="http://schemas.microsoft.com/office/powerpoint/2010/main" val="2521741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74</a:t>
            </a:fld>
            <a:endParaRPr lang="en-US"/>
          </a:p>
        </p:txBody>
      </p:sp>
    </p:spTree>
    <p:extLst>
      <p:ext uri="{BB962C8B-B14F-4D97-AF65-F5344CB8AC3E}">
        <p14:creationId xmlns:p14="http://schemas.microsoft.com/office/powerpoint/2010/main" val="414005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75</a:t>
            </a:fld>
            <a:endParaRPr lang="en-US"/>
          </a:p>
        </p:txBody>
      </p:sp>
    </p:spTree>
    <p:extLst>
      <p:ext uri="{BB962C8B-B14F-4D97-AF65-F5344CB8AC3E}">
        <p14:creationId xmlns:p14="http://schemas.microsoft.com/office/powerpoint/2010/main" val="113293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present pipeline fails to capture youth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which STEM remains irrelevant to their lives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Adopting a no child left behind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efforts that can be taken to mitigate these exclusions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79</a:t>
            </a:fld>
            <a:endParaRPr lang="en-US"/>
          </a:p>
        </p:txBody>
      </p:sp>
    </p:spTree>
    <p:extLst>
      <p:ext uri="{BB962C8B-B14F-4D97-AF65-F5344CB8AC3E}">
        <p14:creationId xmlns:p14="http://schemas.microsoft.com/office/powerpoint/2010/main" val="28134606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84</a:t>
            </a:fld>
            <a:endParaRPr lang="en-US"/>
          </a:p>
        </p:txBody>
      </p:sp>
    </p:spTree>
    <p:extLst>
      <p:ext uri="{BB962C8B-B14F-4D97-AF65-F5344CB8AC3E}">
        <p14:creationId xmlns:p14="http://schemas.microsoft.com/office/powerpoint/2010/main" val="7234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B6239-D286-1743-846B-7D60AF58C75C}" type="slidenum">
              <a:rPr lang="en-US" smtClean="0"/>
              <a:t>89</a:t>
            </a:fld>
            <a:endParaRPr lang="en-US"/>
          </a:p>
        </p:txBody>
      </p:sp>
    </p:spTree>
    <p:extLst>
      <p:ext uri="{BB962C8B-B14F-4D97-AF65-F5344CB8AC3E}">
        <p14:creationId xmlns:p14="http://schemas.microsoft.com/office/powerpoint/2010/main" val="7368242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5F453-AACC-7B4D-92E1-C87B032DDC59}" type="slidenum">
              <a:rPr lang="en-US" smtClean="0"/>
              <a:t>90</a:t>
            </a:fld>
            <a:endParaRPr lang="en-US"/>
          </a:p>
        </p:txBody>
      </p:sp>
    </p:spTree>
    <p:extLst>
      <p:ext uri="{BB962C8B-B14F-4D97-AF65-F5344CB8AC3E}">
        <p14:creationId xmlns:p14="http://schemas.microsoft.com/office/powerpoint/2010/main" val="1040334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2019, data indicated that over 70% of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ages 6 - 17 participate in school sports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over one out of every two students participating in sports,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safe to say most students have interests in this domain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these figures represent just those who participate </a:t>
            </a:r>
          </a:p>
          <a:p>
            <a:r>
              <a:rPr lang="en-US" sz="1200" kern="1200" dirty="0">
                <a:solidFill>
                  <a:schemeClr val="tx1"/>
                </a:solidFill>
                <a:effectLst/>
                <a:latin typeface="+mn-lt"/>
                <a:ea typeface="+mn-ea"/>
                <a:cs typeface="+mn-cs"/>
              </a:rPr>
              <a:t>and fails to capture those who have interest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plenty of others, like myself, who play informally,</a:t>
            </a:r>
          </a:p>
          <a:p>
            <a:r>
              <a:rPr lang="en-US" sz="1200" kern="1200" dirty="0">
                <a:solidFill>
                  <a:schemeClr val="tx1"/>
                </a:solidFill>
                <a:effectLst/>
                <a:latin typeface="+mn-lt"/>
                <a:ea typeface="+mn-ea"/>
                <a:cs typeface="+mn-cs"/>
              </a:rPr>
              <a:t>watch it on tv, or play in fantasy leagues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say this show how the interest level in sports is much larger than was is reported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Unfortunately, no data sets capture that wide range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690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4b7ac32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4b7ac32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Of this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 30% of Black and Hispanic children ages 6 to 12 </a:t>
            </a:r>
          </a:p>
          <a:p>
            <a:r>
              <a:rPr lang="en-US" sz="1200" kern="1200" dirty="0">
                <a:solidFill>
                  <a:schemeClr val="tx1"/>
                </a:solidFill>
                <a:effectLst/>
                <a:latin typeface="+mn-lt"/>
                <a:ea typeface="+mn-ea"/>
                <a:cs typeface="+mn-cs"/>
              </a:rPr>
              <a:t>and over 40% ages 13 to 17 play a sport.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population provides an opportunity to increase participation in STEM by URGs </a:t>
            </a:r>
          </a:p>
          <a:p>
            <a:r>
              <a:rPr lang="en-US" sz="1200" kern="1200" dirty="0">
                <a:solidFill>
                  <a:schemeClr val="tx1"/>
                </a:solidFill>
                <a:effectLst/>
                <a:latin typeface="+mn-lt"/>
                <a:ea typeface="+mn-ea"/>
                <a:cs typeface="+mn-cs"/>
              </a:rPr>
              <a:t>if we are able to bridge STEM learning with a sports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889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77A-28AE-4143-B323-8AF8BD2B0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AAF0D0-3355-764C-844D-27F777F48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8551E90B-4F37-7496-B755-15CAFAFD84A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827A157-1CEB-11C0-2FD9-AC6F5B154A13}"/>
              </a:ext>
            </a:extLst>
          </p:cNvPr>
          <p:cNvSpPr>
            <a:spLocks noGrp="1"/>
          </p:cNvSpPr>
          <p:nvPr>
            <p:ph type="ftr" sz="quarter" idx="11"/>
          </p:nvPr>
        </p:nvSpPr>
        <p:spPr>
          <a:xfrm>
            <a:off x="7239000" y="6358197"/>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2CEF964B-10A2-7EE1-2AE8-6D63333A5D91}"/>
              </a:ext>
            </a:extLst>
          </p:cNvPr>
          <p:cNvSpPr>
            <a:spLocks noGrp="1"/>
          </p:cNvSpPr>
          <p:nvPr>
            <p:ph type="sldNum" sz="quarter" idx="12"/>
          </p:nvPr>
        </p:nvSpPr>
        <p:spPr>
          <a:xfrm>
            <a:off x="4354010" y="6356349"/>
            <a:ext cx="2743200" cy="365125"/>
          </a:xfrm>
          <a:prstGeom prst="rect">
            <a:avLst/>
          </a:prstGeom>
        </p:spPr>
        <p:txBody>
          <a:bodyPr/>
          <a:lstStyle/>
          <a:p>
            <a:pPr algn="ctr"/>
            <a:fld id="{9E4EAD61-D71D-714A-8012-27D5EC9E07AF}" type="slidenum">
              <a:rPr lang="en-US" smtClean="0"/>
              <a:pPr algn="ctr"/>
              <a:t>‹#›</a:t>
            </a:fld>
            <a:endParaRPr lang="en-US" dirty="0"/>
          </a:p>
        </p:txBody>
      </p:sp>
    </p:spTree>
    <p:extLst>
      <p:ext uri="{BB962C8B-B14F-4D97-AF65-F5344CB8AC3E}">
        <p14:creationId xmlns:p14="http://schemas.microsoft.com/office/powerpoint/2010/main" val="49749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1E3C-2A42-9A49-879A-ACC59B2B68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3542E-D78A-0549-A4DC-A7AEEC6DAF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E24CD-C00B-C240-920E-43E5AB6FCC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5F84398-AE8F-6446-A9CC-7F7C2F3C8168}"/>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D6CF3D-8952-9C4A-9505-1678FB92C2D3}"/>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323996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8E3151-99BF-AB49-AC55-4664E6FFA9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F8548F-CDEE-4847-9CE6-E79B54998E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96C51-A044-794D-B4FA-B6C3EFE676F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A471AA6-0638-BF4D-A238-F5F190D90D5D}"/>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C8126F2-226F-0542-ACD8-5B8B3B690DAA}"/>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2123687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9"/>
        <p:cNvGrpSpPr/>
        <p:nvPr/>
      </p:nvGrpSpPr>
      <p:grpSpPr>
        <a:xfrm>
          <a:off x="0" y="0"/>
          <a:ext cx="0" cy="0"/>
          <a:chOff x="0" y="0"/>
          <a:chExt cx="0" cy="0"/>
        </a:xfrm>
      </p:grpSpPr>
      <p:sp>
        <p:nvSpPr>
          <p:cNvPr id="110" name="Google Shape;110;p13"/>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13"/>
          <p:cNvSpPr txBox="1">
            <a:spLocks noGrp="1"/>
          </p:cNvSpPr>
          <p:nvPr>
            <p:ph type="title"/>
          </p:nvPr>
        </p:nvSpPr>
        <p:spPr>
          <a:xfrm>
            <a:off x="2857125" y="2157700"/>
            <a:ext cx="26828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12" name="Google Shape;112;p13"/>
          <p:cNvSpPr txBox="1">
            <a:spLocks noGrp="1"/>
          </p:cNvSpPr>
          <p:nvPr>
            <p:ph type="title" idx="2" hasCustomPrompt="1"/>
          </p:nvPr>
        </p:nvSpPr>
        <p:spPr>
          <a:xfrm>
            <a:off x="1794708" y="2157700"/>
            <a:ext cx="1062400" cy="46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67">
                <a:solidFill>
                  <a:schemeClr val="accent5"/>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3" name="Google Shape;113;p13"/>
          <p:cNvSpPr txBox="1">
            <a:spLocks noGrp="1"/>
          </p:cNvSpPr>
          <p:nvPr>
            <p:ph type="subTitle" idx="1"/>
          </p:nvPr>
        </p:nvSpPr>
        <p:spPr>
          <a:xfrm>
            <a:off x="2857125" y="2620900"/>
            <a:ext cx="2488000" cy="10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3"/>
          </p:nvPr>
        </p:nvSpPr>
        <p:spPr>
          <a:xfrm>
            <a:off x="7714492" y="2157700"/>
            <a:ext cx="26828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15" name="Google Shape;115;p13"/>
          <p:cNvSpPr txBox="1">
            <a:spLocks noGrp="1"/>
          </p:cNvSpPr>
          <p:nvPr>
            <p:ph type="title" idx="4" hasCustomPrompt="1"/>
          </p:nvPr>
        </p:nvSpPr>
        <p:spPr>
          <a:xfrm>
            <a:off x="6652075" y="2157700"/>
            <a:ext cx="1062400" cy="46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67">
                <a:solidFill>
                  <a:schemeClr val="accent5"/>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6" name="Google Shape;116;p13"/>
          <p:cNvSpPr txBox="1">
            <a:spLocks noGrp="1"/>
          </p:cNvSpPr>
          <p:nvPr>
            <p:ph type="subTitle" idx="5"/>
          </p:nvPr>
        </p:nvSpPr>
        <p:spPr>
          <a:xfrm>
            <a:off x="7714492" y="2620900"/>
            <a:ext cx="2488000" cy="10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6"/>
          </p:nvPr>
        </p:nvSpPr>
        <p:spPr>
          <a:xfrm>
            <a:off x="2857125" y="4023367"/>
            <a:ext cx="26828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18" name="Google Shape;118;p13"/>
          <p:cNvSpPr txBox="1">
            <a:spLocks noGrp="1"/>
          </p:cNvSpPr>
          <p:nvPr>
            <p:ph type="title" idx="7" hasCustomPrompt="1"/>
          </p:nvPr>
        </p:nvSpPr>
        <p:spPr>
          <a:xfrm>
            <a:off x="1794708" y="4023367"/>
            <a:ext cx="1062400" cy="46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67">
                <a:solidFill>
                  <a:schemeClr val="accent5"/>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9" name="Google Shape;119;p13"/>
          <p:cNvSpPr txBox="1">
            <a:spLocks noGrp="1"/>
          </p:cNvSpPr>
          <p:nvPr>
            <p:ph type="title" idx="8"/>
          </p:nvPr>
        </p:nvSpPr>
        <p:spPr>
          <a:xfrm>
            <a:off x="7714492" y="4023367"/>
            <a:ext cx="2682800" cy="4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20" name="Google Shape;120;p13"/>
          <p:cNvSpPr txBox="1">
            <a:spLocks noGrp="1"/>
          </p:cNvSpPr>
          <p:nvPr>
            <p:ph type="title" idx="9" hasCustomPrompt="1"/>
          </p:nvPr>
        </p:nvSpPr>
        <p:spPr>
          <a:xfrm>
            <a:off x="6652075" y="4023367"/>
            <a:ext cx="1062400" cy="46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67">
                <a:solidFill>
                  <a:schemeClr val="accent5"/>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1" name="Google Shape;121;p13"/>
          <p:cNvSpPr txBox="1">
            <a:spLocks noGrp="1"/>
          </p:cNvSpPr>
          <p:nvPr>
            <p:ph type="subTitle" idx="13"/>
          </p:nvPr>
        </p:nvSpPr>
        <p:spPr>
          <a:xfrm>
            <a:off x="7714487" y="4486567"/>
            <a:ext cx="2488000" cy="10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subTitle" idx="14"/>
          </p:nvPr>
        </p:nvSpPr>
        <p:spPr>
          <a:xfrm>
            <a:off x="2857125" y="4486567"/>
            <a:ext cx="2488000" cy="10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124" name="Google Shape;124;p13"/>
          <p:cNvSpPr/>
          <p:nvPr/>
        </p:nvSpPr>
        <p:spPr>
          <a:xfrm>
            <a:off x="5857674" y="198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3"/>
          <p:cNvSpPr/>
          <p:nvPr/>
        </p:nvSpPr>
        <p:spPr>
          <a:xfrm>
            <a:off x="560513" y="3576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3"/>
          <p:cNvSpPr/>
          <p:nvPr/>
        </p:nvSpPr>
        <p:spPr>
          <a:xfrm>
            <a:off x="9635518" y="64098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3"/>
          <p:cNvSpPr/>
          <p:nvPr/>
        </p:nvSpPr>
        <p:spPr>
          <a:xfrm>
            <a:off x="11360506" y="37434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3"/>
          <p:cNvSpPr/>
          <p:nvPr/>
        </p:nvSpPr>
        <p:spPr>
          <a:xfrm>
            <a:off x="2647239" y="6351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3E9BE5FD-C51D-6B69-3C99-1B632CC4A6A5}"/>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720A5433-FC92-FD6B-F6F6-DCEF79E6409F}"/>
              </a:ext>
            </a:extLst>
          </p:cNvPr>
          <p:cNvSpPr>
            <a:spLocks noGrp="1"/>
          </p:cNvSpPr>
          <p:nvPr>
            <p:ph type="sldNum" sz="quarter" idx="17"/>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1419250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15"/>
        <p:cNvGrpSpPr/>
        <p:nvPr/>
      </p:nvGrpSpPr>
      <p:grpSpPr>
        <a:xfrm>
          <a:off x="0" y="0"/>
          <a:ext cx="0" cy="0"/>
          <a:chOff x="0" y="0"/>
          <a:chExt cx="0" cy="0"/>
        </a:xfrm>
      </p:grpSpPr>
      <p:sp>
        <p:nvSpPr>
          <p:cNvPr id="316" name="Google Shape;316;p26"/>
          <p:cNvSpPr/>
          <p:nvPr/>
        </p:nvSpPr>
        <p:spPr>
          <a:xfrm>
            <a:off x="2161400" y="1216000"/>
            <a:ext cx="7869200" cy="442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6"/>
          <p:cNvSpPr txBox="1">
            <a:spLocks noGrp="1"/>
          </p:cNvSpPr>
          <p:nvPr>
            <p:ph type="title"/>
          </p:nvPr>
        </p:nvSpPr>
        <p:spPr>
          <a:xfrm>
            <a:off x="2847400" y="2072200"/>
            <a:ext cx="6497200" cy="1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15066"/>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318" name="Google Shape;318;p26"/>
          <p:cNvSpPr txBox="1">
            <a:spLocks noGrp="1"/>
          </p:cNvSpPr>
          <p:nvPr>
            <p:ph type="subTitle" idx="1"/>
          </p:nvPr>
        </p:nvSpPr>
        <p:spPr>
          <a:xfrm>
            <a:off x="2847400" y="3961800"/>
            <a:ext cx="6497200" cy="8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9" name="Google Shape;319;p26"/>
          <p:cNvSpPr/>
          <p:nvPr/>
        </p:nvSpPr>
        <p:spPr>
          <a:xfrm>
            <a:off x="3179607" y="547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6"/>
          <p:cNvSpPr/>
          <p:nvPr/>
        </p:nvSpPr>
        <p:spPr>
          <a:xfrm>
            <a:off x="388579" y="3961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6"/>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6"/>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35E36896-19C2-C65E-938F-90E53F89195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724D1B9-C8CB-59BA-2E4E-A176F36D9F0C}"/>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296878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sp>
        <p:nvSpPr>
          <p:cNvPr id="36" name="Google Shape;36;p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txBox="1">
            <a:spLocks noGrp="1"/>
          </p:cNvSpPr>
          <p:nvPr>
            <p:ph type="subTitle" idx="1"/>
          </p:nvPr>
        </p:nvSpPr>
        <p:spPr>
          <a:xfrm>
            <a:off x="1723733" y="3324733"/>
            <a:ext cx="3445600" cy="46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33">
                <a:solidFill>
                  <a:schemeClr val="accent5"/>
                </a:solidFill>
                <a:latin typeface="Black Han Sans"/>
                <a:ea typeface="Black Han Sans"/>
                <a:cs typeface="Black Han Sans"/>
                <a:sym typeface="Black Han Sans"/>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1571733"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5"/>
          <p:cNvSpPr txBox="1">
            <a:spLocks noGrp="1"/>
          </p:cNvSpPr>
          <p:nvPr>
            <p:ph type="subTitle" idx="3"/>
          </p:nvPr>
        </p:nvSpPr>
        <p:spPr>
          <a:xfrm>
            <a:off x="7022667" y="3324733"/>
            <a:ext cx="34456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33">
                <a:latin typeface="Black Han Sans"/>
                <a:ea typeface="Black Han Sans"/>
                <a:cs typeface="Black Han Sans"/>
                <a:sym typeface="Black Han Sa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6870700"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5"/>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5"/>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p:nvPr/>
        </p:nvSpPr>
        <p:spPr>
          <a:xfrm>
            <a:off x="10553013" y="5395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5"/>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AE8689E6-793B-DB93-66A1-670BD16AC4C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C25ED20-4DC5-3D3F-BFDC-40D149B6756B}"/>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1438573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sp>
        <p:nvSpPr>
          <p:cNvPr id="71" name="Google Shape;71;p8"/>
          <p:cNvSpPr/>
          <p:nvPr/>
        </p:nvSpPr>
        <p:spPr>
          <a:xfrm>
            <a:off x="2489200" y="1663700"/>
            <a:ext cx="7200800" cy="3518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8"/>
          <p:cNvSpPr txBox="1">
            <a:spLocks noGrp="1"/>
          </p:cNvSpPr>
          <p:nvPr>
            <p:ph type="title"/>
          </p:nvPr>
        </p:nvSpPr>
        <p:spPr>
          <a:xfrm>
            <a:off x="2499200" y="1660800"/>
            <a:ext cx="7193600" cy="3536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73" name="Google Shape;73;p8"/>
          <p:cNvSpPr/>
          <p:nvPr/>
        </p:nvSpPr>
        <p:spPr>
          <a:xfrm>
            <a:off x="9202007" y="6200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8"/>
          <p:cNvSpPr/>
          <p:nvPr/>
        </p:nvSpPr>
        <p:spPr>
          <a:xfrm>
            <a:off x="3109146" y="153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8"/>
          <p:cNvSpPr/>
          <p:nvPr/>
        </p:nvSpPr>
        <p:spPr>
          <a:xfrm>
            <a:off x="2363051" y="50274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8"/>
          <p:cNvSpPr/>
          <p:nvPr/>
        </p:nvSpPr>
        <p:spPr>
          <a:xfrm>
            <a:off x="11318206" y="2111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8"/>
          <p:cNvSpPr/>
          <p:nvPr/>
        </p:nvSpPr>
        <p:spPr>
          <a:xfrm>
            <a:off x="554823" y="5886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p:nvPr/>
        </p:nvSpPr>
        <p:spPr>
          <a:xfrm>
            <a:off x="3469674" y="573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a:off x="9566418" y="1594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8"/>
          <p:cNvSpPr/>
          <p:nvPr/>
        </p:nvSpPr>
        <p:spPr>
          <a:xfrm>
            <a:off x="9566430" y="3957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8"/>
          <p:cNvSpPr/>
          <p:nvPr/>
        </p:nvSpPr>
        <p:spPr>
          <a:xfrm>
            <a:off x="5965058" y="763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444858" y="5475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10662025" y="3878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2E28D205-E749-DB21-2F79-17CFED3A597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5FFCB19-9CBA-DF2B-76F8-187359A09967}"/>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8424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365"/>
        <p:cNvGrpSpPr/>
        <p:nvPr/>
      </p:nvGrpSpPr>
      <p:grpSpPr>
        <a:xfrm>
          <a:off x="0" y="0"/>
          <a:ext cx="0" cy="0"/>
          <a:chOff x="0" y="0"/>
          <a:chExt cx="0" cy="0"/>
        </a:xfrm>
      </p:grpSpPr>
      <p:sp>
        <p:nvSpPr>
          <p:cNvPr id="366" name="Google Shape;366;p30"/>
          <p:cNvSpPr/>
          <p:nvPr/>
        </p:nvSpPr>
        <p:spPr>
          <a:xfrm>
            <a:off x="3323200" y="580467"/>
            <a:ext cx="55456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0"/>
          <p:cNvSpPr txBox="1">
            <a:spLocks noGrp="1"/>
          </p:cNvSpPr>
          <p:nvPr>
            <p:ph type="ctrTitle"/>
          </p:nvPr>
        </p:nvSpPr>
        <p:spPr>
          <a:xfrm>
            <a:off x="3240000" y="893100"/>
            <a:ext cx="57120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solidFill>
                  <a:schemeClr val="accent5"/>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68" name="Google Shape;368;p30"/>
          <p:cNvSpPr txBox="1">
            <a:spLocks noGrp="1"/>
          </p:cNvSpPr>
          <p:nvPr>
            <p:ph type="subTitle" idx="1"/>
          </p:nvPr>
        </p:nvSpPr>
        <p:spPr>
          <a:xfrm>
            <a:off x="3580800" y="2808167"/>
            <a:ext cx="5030400" cy="151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369" name="Google Shape;369;p30"/>
          <p:cNvSpPr txBox="1"/>
          <p:nvPr/>
        </p:nvSpPr>
        <p:spPr>
          <a:xfrm>
            <a:off x="3580800" y="4632567"/>
            <a:ext cx="5030400" cy="9572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2400">
                <a:solidFill>
                  <a:schemeClr val="dk1"/>
                </a:solidFill>
                <a:latin typeface="Josefin Slab Medium"/>
                <a:ea typeface="Josefin Slab Medium"/>
                <a:cs typeface="Josefin Slab Medium"/>
                <a:sym typeface="Josefin Slab Medium"/>
              </a:rPr>
              <a:t>CREDITS: This presentation template was created by </a:t>
            </a:r>
            <a:r>
              <a:rPr lang="en" sz="2400" b="1">
                <a:solidFill>
                  <a:schemeClr val="dk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val="tx"/>
                    </a:ext>
                  </a:extLst>
                </a:hlinkClick>
              </a:rPr>
              <a:t>Slidesgo</a:t>
            </a:r>
            <a:r>
              <a:rPr lang="en" sz="2400" b="1">
                <a:solidFill>
                  <a:schemeClr val="dk1"/>
                </a:solidFill>
                <a:latin typeface="Josefin Slab"/>
                <a:ea typeface="Josefin Slab"/>
                <a:cs typeface="Josefin Slab"/>
                <a:sym typeface="Josefin Slab"/>
              </a:rPr>
              <a:t>,</a:t>
            </a:r>
            <a:r>
              <a:rPr lang="en" sz="2400">
                <a:solidFill>
                  <a:schemeClr val="dk1"/>
                </a:solidFill>
                <a:latin typeface="Josefin Slab Medium"/>
                <a:ea typeface="Josefin Slab Medium"/>
                <a:cs typeface="Josefin Slab Medium"/>
                <a:sym typeface="Josefin Slab Medium"/>
              </a:rPr>
              <a:t> including icons by </a:t>
            </a:r>
            <a:r>
              <a:rPr lang="en" sz="2400" b="1">
                <a:solidFill>
                  <a:schemeClr val="dk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val="tx"/>
                    </a:ext>
                  </a:extLst>
                </a:hlinkClick>
              </a:rPr>
              <a:t>Flaticon</a:t>
            </a:r>
            <a:r>
              <a:rPr lang="en" sz="2400">
                <a:solidFill>
                  <a:schemeClr val="dk1"/>
                </a:solidFill>
                <a:latin typeface="Josefin Slab Medium"/>
                <a:ea typeface="Josefin Slab Medium"/>
                <a:cs typeface="Josefin Slab Medium"/>
                <a:sym typeface="Josefin Slab Medium"/>
              </a:rPr>
              <a:t> and infographics &amp; images by </a:t>
            </a:r>
            <a:r>
              <a:rPr lang="en" sz="2400" b="1">
                <a:solidFill>
                  <a:schemeClr val="dk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val="tx"/>
                    </a:ext>
                  </a:extLst>
                </a:hlinkClick>
              </a:rPr>
              <a:t>Freepik</a:t>
            </a:r>
            <a:endParaRPr sz="2400" b="1">
              <a:solidFill>
                <a:schemeClr val="dk1"/>
              </a:solidFill>
              <a:latin typeface="Josefin Slab"/>
              <a:ea typeface="Josefin Slab"/>
              <a:cs typeface="Josefin Slab"/>
              <a:sym typeface="Josefin Slab"/>
            </a:endParaRPr>
          </a:p>
        </p:txBody>
      </p:sp>
      <p:sp>
        <p:nvSpPr>
          <p:cNvPr id="370" name="Google Shape;370;p30"/>
          <p:cNvSpPr/>
          <p:nvPr/>
        </p:nvSpPr>
        <p:spPr>
          <a:xfrm>
            <a:off x="11107597" y="6015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30"/>
          <p:cNvSpPr/>
          <p:nvPr/>
        </p:nvSpPr>
        <p:spPr>
          <a:xfrm>
            <a:off x="3185418" y="1359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0"/>
          <p:cNvSpPr/>
          <p:nvPr/>
        </p:nvSpPr>
        <p:spPr>
          <a:xfrm>
            <a:off x="746223" y="89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0"/>
          <p:cNvSpPr/>
          <p:nvPr/>
        </p:nvSpPr>
        <p:spPr>
          <a:xfrm>
            <a:off x="8735574" y="565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0"/>
          <p:cNvSpPr/>
          <p:nvPr/>
        </p:nvSpPr>
        <p:spPr>
          <a:xfrm>
            <a:off x="11375458"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7096D98-EFF5-BE8E-8710-C1E2C090023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FD8EB335-D879-F517-880F-329B7AAE01AA}"/>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633477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36"/>
        <p:cNvGrpSpPr/>
        <p:nvPr/>
      </p:nvGrpSpPr>
      <p:grpSpPr>
        <a:xfrm>
          <a:off x="0" y="0"/>
          <a:ext cx="0" cy="0"/>
          <a:chOff x="0" y="0"/>
          <a:chExt cx="0" cy="0"/>
        </a:xfrm>
      </p:grpSpPr>
      <p:sp>
        <p:nvSpPr>
          <p:cNvPr id="237" name="Google Shape;237;p21"/>
          <p:cNvSpPr/>
          <p:nvPr/>
        </p:nvSpPr>
        <p:spPr>
          <a:xfrm>
            <a:off x="64988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1"/>
          <p:cNvSpPr txBox="1">
            <a:spLocks noGrp="1"/>
          </p:cNvSpPr>
          <p:nvPr>
            <p:ph type="title"/>
          </p:nvPr>
        </p:nvSpPr>
        <p:spPr>
          <a:xfrm>
            <a:off x="6728933" y="2972033"/>
            <a:ext cx="4509600" cy="7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39" name="Google Shape;239;p21"/>
          <p:cNvSpPr txBox="1">
            <a:spLocks noGrp="1"/>
          </p:cNvSpPr>
          <p:nvPr>
            <p:ph type="title" idx="2" hasCustomPrompt="1"/>
          </p:nvPr>
        </p:nvSpPr>
        <p:spPr>
          <a:xfrm>
            <a:off x="8942933" y="1625867"/>
            <a:ext cx="22956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40" name="Google Shape;240;p21"/>
          <p:cNvSpPr txBox="1">
            <a:spLocks noGrp="1"/>
          </p:cNvSpPr>
          <p:nvPr>
            <p:ph type="subTitle" idx="1"/>
          </p:nvPr>
        </p:nvSpPr>
        <p:spPr>
          <a:xfrm>
            <a:off x="7337333" y="3951800"/>
            <a:ext cx="39012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1"/>
          <p:cNvSpPr/>
          <p:nvPr/>
        </p:nvSpPr>
        <p:spPr>
          <a:xfrm>
            <a:off x="6778007"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1"/>
          <p:cNvSpPr/>
          <p:nvPr/>
        </p:nvSpPr>
        <p:spPr>
          <a:xfrm>
            <a:off x="11375463"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21"/>
          <p:cNvSpPr/>
          <p:nvPr/>
        </p:nvSpPr>
        <p:spPr>
          <a:xfrm>
            <a:off x="11375457" y="5249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21"/>
          <p:cNvSpPr/>
          <p:nvPr/>
        </p:nvSpPr>
        <p:spPr>
          <a:xfrm>
            <a:off x="6356990" y="3220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21"/>
          <p:cNvSpPr/>
          <p:nvPr/>
        </p:nvSpPr>
        <p:spPr>
          <a:xfrm>
            <a:off x="8435767" y="5307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1"/>
          <p:cNvSpPr/>
          <p:nvPr/>
        </p:nvSpPr>
        <p:spPr>
          <a:xfrm>
            <a:off x="28785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1"/>
          <p:cNvSpPr/>
          <p:nvPr/>
        </p:nvSpPr>
        <p:spPr>
          <a:xfrm>
            <a:off x="104362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1"/>
          <p:cNvSpPr/>
          <p:nvPr/>
        </p:nvSpPr>
        <p:spPr>
          <a:xfrm>
            <a:off x="822518" y="584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51808EDA-D42A-533A-021A-45826C8E2FA4}"/>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179441A-1A02-6D61-738F-5CFFD956F962}"/>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1673229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40"/>
        <p:cNvGrpSpPr/>
        <p:nvPr/>
      </p:nvGrpSpPr>
      <p:grpSpPr>
        <a:xfrm>
          <a:off x="0" y="0"/>
          <a:ext cx="0" cy="0"/>
          <a:chOff x="0" y="0"/>
          <a:chExt cx="0" cy="0"/>
        </a:xfrm>
      </p:grpSpPr>
      <p:sp>
        <p:nvSpPr>
          <p:cNvPr id="341" name="Google Shape;341;p28"/>
          <p:cNvSpPr/>
          <p:nvPr/>
        </p:nvSpPr>
        <p:spPr>
          <a:xfrm>
            <a:off x="701867" y="580467"/>
            <a:ext cx="5414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42" name="Google Shape;342;p28"/>
          <p:cNvSpPr txBox="1">
            <a:spLocks noGrp="1"/>
          </p:cNvSpPr>
          <p:nvPr>
            <p:ph type="subTitle" idx="1"/>
          </p:nvPr>
        </p:nvSpPr>
        <p:spPr>
          <a:xfrm>
            <a:off x="1207467" y="3042767"/>
            <a:ext cx="4403200" cy="19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a:endParaRPr/>
          </a:p>
        </p:txBody>
      </p:sp>
      <p:sp>
        <p:nvSpPr>
          <p:cNvPr id="343" name="Google Shape;343;p28"/>
          <p:cNvSpPr txBox="1">
            <a:spLocks noGrp="1"/>
          </p:cNvSpPr>
          <p:nvPr>
            <p:ph type="title"/>
          </p:nvPr>
        </p:nvSpPr>
        <p:spPr>
          <a:xfrm>
            <a:off x="1207467" y="2006433"/>
            <a:ext cx="4403200" cy="9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4" name="Google Shape;344;p28"/>
          <p:cNvSpPr/>
          <p:nvPr/>
        </p:nvSpPr>
        <p:spPr>
          <a:xfrm rot="-502211">
            <a:off x="4758900" y="-757109"/>
            <a:ext cx="386192" cy="543623"/>
          </a:xfrm>
          <a:custGeom>
            <a:avLst/>
            <a:gdLst/>
            <a:ahLst/>
            <a:cxnLst/>
            <a:rect l="l" t="t" r="r" b="b"/>
            <a:pathLst>
              <a:path w="5858" h="8246" extrusionOk="0">
                <a:moveTo>
                  <a:pt x="5857" y="1"/>
                </a:moveTo>
                <a:lnTo>
                  <a:pt x="0" y="2165"/>
                </a:lnTo>
                <a:lnTo>
                  <a:pt x="5559" y="8246"/>
                </a:lnTo>
                <a:lnTo>
                  <a:pt x="5857"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5" name="Google Shape;345;p28"/>
          <p:cNvSpPr/>
          <p:nvPr/>
        </p:nvSpPr>
        <p:spPr>
          <a:xfrm>
            <a:off x="5983237" y="57581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6" name="Google Shape;346;p28"/>
          <p:cNvSpPr/>
          <p:nvPr/>
        </p:nvSpPr>
        <p:spPr>
          <a:xfrm>
            <a:off x="5965058" y="1487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7" name="Google Shape;347;p28"/>
          <p:cNvSpPr/>
          <p:nvPr/>
        </p:nvSpPr>
        <p:spPr>
          <a:xfrm>
            <a:off x="11107597" y="666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8" name="Google Shape;348;p28"/>
          <p:cNvSpPr/>
          <p:nvPr/>
        </p:nvSpPr>
        <p:spPr>
          <a:xfrm>
            <a:off x="6999573" y="132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9" name="Google Shape;349;p28"/>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0" name="Google Shape;350;p28"/>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1" name="Google Shape;351;p28"/>
          <p:cNvSpPr/>
          <p:nvPr/>
        </p:nvSpPr>
        <p:spPr>
          <a:xfrm>
            <a:off x="1027107"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28"/>
          <p:cNvSpPr/>
          <p:nvPr/>
        </p:nvSpPr>
        <p:spPr>
          <a:xfrm>
            <a:off x="11025318" y="5587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26C949AB-92CE-5C03-9384-52881276C71B}"/>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D03E3141-272D-B980-C8F2-4B53713B91A1}"/>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3264799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4"/>
        <p:cNvGrpSpPr/>
        <p:nvPr/>
      </p:nvGrpSpPr>
      <p:grpSpPr>
        <a:xfrm>
          <a:off x="0" y="0"/>
          <a:ext cx="0" cy="0"/>
          <a:chOff x="0" y="0"/>
          <a:chExt cx="0" cy="0"/>
        </a:xfrm>
      </p:grpSpPr>
      <p:sp>
        <p:nvSpPr>
          <p:cNvPr id="285" name="Google Shape;285;p2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25"/>
          <p:cNvSpPr/>
          <p:nvPr/>
        </p:nvSpPr>
        <p:spPr>
          <a:xfrm>
            <a:off x="1212337" y="61744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25"/>
          <p:cNvSpPr/>
          <p:nvPr/>
        </p:nvSpPr>
        <p:spPr>
          <a:xfrm>
            <a:off x="559097" y="2487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25"/>
          <p:cNvSpPr/>
          <p:nvPr/>
        </p:nvSpPr>
        <p:spPr>
          <a:xfrm>
            <a:off x="9785618" y="6396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25"/>
          <p:cNvSpPr/>
          <p:nvPr/>
        </p:nvSpPr>
        <p:spPr>
          <a:xfrm>
            <a:off x="11375457" y="4197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25"/>
          <p:cNvSpPr/>
          <p:nvPr/>
        </p:nvSpPr>
        <p:spPr>
          <a:xfrm>
            <a:off x="59447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25"/>
          <p:cNvSpPr/>
          <p:nvPr/>
        </p:nvSpPr>
        <p:spPr>
          <a:xfrm>
            <a:off x="11637341" y="1283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25"/>
          <p:cNvSpPr/>
          <p:nvPr/>
        </p:nvSpPr>
        <p:spPr>
          <a:xfrm>
            <a:off x="100474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4" name="Google Shape;294;p25"/>
          <p:cNvGrpSpPr/>
          <p:nvPr/>
        </p:nvGrpSpPr>
        <p:grpSpPr>
          <a:xfrm rot="-1858379" flipH="1">
            <a:off x="10882730" y="5604903"/>
            <a:ext cx="933229" cy="916125"/>
            <a:chOff x="8305750" y="3231875"/>
            <a:chExt cx="730340" cy="716955"/>
          </a:xfrm>
        </p:grpSpPr>
        <p:sp>
          <p:nvSpPr>
            <p:cNvPr id="295" name="Google Shape;295;p25"/>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5"/>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5"/>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5"/>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5"/>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5"/>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5"/>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5"/>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5"/>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5"/>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5"/>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5"/>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5"/>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5"/>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5"/>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5"/>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5"/>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5"/>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5"/>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5"/>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Footer Placeholder 1">
            <a:extLst>
              <a:ext uri="{FF2B5EF4-FFF2-40B4-BE49-F238E27FC236}">
                <a16:creationId xmlns:a16="http://schemas.microsoft.com/office/drawing/2014/main" id="{DDE7E378-ACAC-E386-E7C5-44B0B2883B3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E3D1F2D-D188-D7E2-4A33-ED3703A8AE7C}"/>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135354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BC93-ABFA-CB49-9FC1-69ED90F4F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4FB78-850D-8948-9585-55D39C649A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49974-ED5D-BC49-9551-81410D2D087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0A6661C-6AF7-804F-BF37-84F38CAB4638}"/>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8603B8D-8A64-0D4A-901E-2D05EE217157}"/>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3117480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68"/>
        <p:cNvGrpSpPr/>
        <p:nvPr/>
      </p:nvGrpSpPr>
      <p:grpSpPr>
        <a:xfrm>
          <a:off x="0" y="0"/>
          <a:ext cx="0" cy="0"/>
          <a:chOff x="0" y="0"/>
          <a:chExt cx="0" cy="0"/>
        </a:xfrm>
      </p:grpSpPr>
      <p:sp>
        <p:nvSpPr>
          <p:cNvPr id="269" name="Google Shape;269;p24"/>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24"/>
          <p:cNvSpPr txBox="1">
            <a:spLocks noGrp="1"/>
          </p:cNvSpPr>
          <p:nvPr>
            <p:ph type="subTitle" idx="1"/>
          </p:nvPr>
        </p:nvSpPr>
        <p:spPr>
          <a:xfrm>
            <a:off x="960000" y="2100800"/>
            <a:ext cx="4842000" cy="35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1" name="Google Shape;271;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72" name="Google Shape;272;p24"/>
          <p:cNvSpPr txBox="1">
            <a:spLocks noGrp="1"/>
          </p:cNvSpPr>
          <p:nvPr>
            <p:ph type="subTitle" idx="2"/>
          </p:nvPr>
        </p:nvSpPr>
        <p:spPr>
          <a:xfrm>
            <a:off x="6215533" y="2100800"/>
            <a:ext cx="4842000" cy="35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3" name="Google Shape;273;p24"/>
          <p:cNvSpPr/>
          <p:nvPr/>
        </p:nvSpPr>
        <p:spPr>
          <a:xfrm>
            <a:off x="105704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4"/>
          <p:cNvSpPr/>
          <p:nvPr/>
        </p:nvSpPr>
        <p:spPr>
          <a:xfrm>
            <a:off x="160163" y="5787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24"/>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24"/>
          <p:cNvSpPr/>
          <p:nvPr/>
        </p:nvSpPr>
        <p:spPr>
          <a:xfrm>
            <a:off x="5383585" y="64148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24"/>
          <p:cNvSpPr/>
          <p:nvPr/>
        </p:nvSpPr>
        <p:spPr>
          <a:xfrm>
            <a:off x="11731006" y="38606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24"/>
          <p:cNvSpPr/>
          <p:nvPr/>
        </p:nvSpPr>
        <p:spPr>
          <a:xfrm>
            <a:off x="11375457" y="1502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24"/>
          <p:cNvSpPr/>
          <p:nvPr/>
        </p:nvSpPr>
        <p:spPr>
          <a:xfrm>
            <a:off x="1702951"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24"/>
          <p:cNvSpPr/>
          <p:nvPr/>
        </p:nvSpPr>
        <p:spPr>
          <a:xfrm>
            <a:off x="239090" y="1760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24"/>
          <p:cNvSpPr/>
          <p:nvPr/>
        </p:nvSpPr>
        <p:spPr>
          <a:xfrm>
            <a:off x="7270674" y="1391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4"/>
          <p:cNvSpPr txBox="1">
            <a:spLocks noGrp="1"/>
          </p:cNvSpPr>
          <p:nvPr>
            <p:ph type="title" idx="3"/>
          </p:nvPr>
        </p:nvSpPr>
        <p:spPr>
          <a:xfrm>
            <a:off x="960000" y="1694100"/>
            <a:ext cx="2681200" cy="3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4"/>
          <p:cNvSpPr txBox="1">
            <a:spLocks noGrp="1"/>
          </p:cNvSpPr>
          <p:nvPr>
            <p:ph type="title" idx="4"/>
          </p:nvPr>
        </p:nvSpPr>
        <p:spPr>
          <a:xfrm>
            <a:off x="6215533" y="1694100"/>
            <a:ext cx="2681200" cy="3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 name="Footer Placeholder 1">
            <a:extLst>
              <a:ext uri="{FF2B5EF4-FFF2-40B4-BE49-F238E27FC236}">
                <a16:creationId xmlns:a16="http://schemas.microsoft.com/office/drawing/2014/main" id="{5F277C81-E9D4-737C-9FF8-1D7E8CA68F5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353428E-D7D0-DBF1-FB99-4C9C22B56825}"/>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232378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20"/>
        <p:cNvGrpSpPr/>
        <p:nvPr/>
      </p:nvGrpSpPr>
      <p:grpSpPr>
        <a:xfrm>
          <a:off x="0" y="0"/>
          <a:ext cx="0" cy="0"/>
          <a:chOff x="0" y="0"/>
          <a:chExt cx="0" cy="0"/>
        </a:xfrm>
      </p:grpSpPr>
      <p:sp>
        <p:nvSpPr>
          <p:cNvPr id="221" name="Google Shape;221;p20"/>
          <p:cNvSpPr/>
          <p:nvPr/>
        </p:nvSpPr>
        <p:spPr>
          <a:xfrm>
            <a:off x="35922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0"/>
          <p:cNvSpPr txBox="1">
            <a:spLocks noGrp="1"/>
          </p:cNvSpPr>
          <p:nvPr>
            <p:ph type="title"/>
          </p:nvPr>
        </p:nvSpPr>
        <p:spPr>
          <a:xfrm>
            <a:off x="4053400" y="2972033"/>
            <a:ext cx="4085200" cy="7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23" name="Google Shape;223;p20"/>
          <p:cNvSpPr txBox="1">
            <a:spLocks noGrp="1"/>
          </p:cNvSpPr>
          <p:nvPr>
            <p:ph type="title" idx="2" hasCustomPrompt="1"/>
          </p:nvPr>
        </p:nvSpPr>
        <p:spPr>
          <a:xfrm>
            <a:off x="4948200" y="1625867"/>
            <a:ext cx="2295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4" name="Google Shape;224;p20"/>
          <p:cNvSpPr txBox="1">
            <a:spLocks noGrp="1"/>
          </p:cNvSpPr>
          <p:nvPr>
            <p:ph type="subTitle" idx="1"/>
          </p:nvPr>
        </p:nvSpPr>
        <p:spPr>
          <a:xfrm>
            <a:off x="4145400" y="3951800"/>
            <a:ext cx="3901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0"/>
          <p:cNvSpPr/>
          <p:nvPr/>
        </p:nvSpPr>
        <p:spPr>
          <a:xfrm>
            <a:off x="685774"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0"/>
          <p:cNvSpPr/>
          <p:nvPr/>
        </p:nvSpPr>
        <p:spPr>
          <a:xfrm>
            <a:off x="3451113" y="47539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0"/>
          <p:cNvSpPr/>
          <p:nvPr/>
        </p:nvSpPr>
        <p:spPr>
          <a:xfrm>
            <a:off x="5965051" y="1143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0"/>
          <p:cNvSpPr/>
          <p:nvPr/>
        </p:nvSpPr>
        <p:spPr>
          <a:xfrm>
            <a:off x="8479006" y="30330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20"/>
          <p:cNvSpPr/>
          <p:nvPr/>
        </p:nvSpPr>
        <p:spPr>
          <a:xfrm>
            <a:off x="822523" y="55088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20"/>
          <p:cNvSpPr/>
          <p:nvPr/>
        </p:nvSpPr>
        <p:spPr>
          <a:xfrm>
            <a:off x="11107591" y="496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0"/>
          <p:cNvSpPr/>
          <p:nvPr/>
        </p:nvSpPr>
        <p:spPr>
          <a:xfrm>
            <a:off x="8046607" y="6124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0"/>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0"/>
          <p:cNvSpPr/>
          <p:nvPr/>
        </p:nvSpPr>
        <p:spPr>
          <a:xfrm>
            <a:off x="2756474" y="12085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0"/>
          <p:cNvSpPr/>
          <p:nvPr/>
        </p:nvSpPr>
        <p:spPr>
          <a:xfrm>
            <a:off x="4405423" y="63829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0"/>
          <p:cNvSpPr/>
          <p:nvPr/>
        </p:nvSpPr>
        <p:spPr>
          <a:xfrm>
            <a:off x="11597306" y="3416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173E88BF-4CB5-2723-7070-3711C76140A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A4CD93C-5BAB-AF0F-1947-9AB6EAD7BD8D}"/>
              </a:ext>
            </a:extLst>
          </p:cNvPr>
          <p:cNvSpPr>
            <a:spLocks noGrp="1"/>
          </p:cNvSpPr>
          <p:nvPr>
            <p:ph type="sldNum" sz="quarter" idx="11"/>
          </p:nvPr>
        </p:nvSpPr>
        <p:spPr/>
        <p:txBody>
          <a:bodyPr/>
          <a:lstStyle/>
          <a:p>
            <a:fld id="{1F1DC75C-5EE8-F742-B88A-744EFCB10CB2}" type="slidenum">
              <a:rPr lang="en-US" smtClean="0"/>
              <a:pPr/>
              <a:t>‹#›</a:t>
            </a:fld>
            <a:endParaRPr lang="en-US"/>
          </a:p>
        </p:txBody>
      </p:sp>
    </p:spTree>
    <p:extLst>
      <p:ext uri="{BB962C8B-B14F-4D97-AF65-F5344CB8AC3E}">
        <p14:creationId xmlns:p14="http://schemas.microsoft.com/office/powerpoint/2010/main" val="1642543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2446600" y="1504400"/>
            <a:ext cx="7298800" cy="3303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11333" b="1">
                <a:latin typeface="Black Han Sans"/>
                <a:ea typeface="Black Han Sans"/>
                <a:cs typeface="Black Han Sans"/>
                <a:sym typeface="Black Han Sa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2917800" y="4807600"/>
            <a:ext cx="63564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p:nvPr/>
        </p:nvSpPr>
        <p:spPr>
          <a:xfrm>
            <a:off x="8439707" y="139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0851506" y="6397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51538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685767"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1006500" y="2972033"/>
            <a:ext cx="4085200" cy="75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6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1006500" y="1625867"/>
            <a:ext cx="229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1006500" y="3951800"/>
            <a:ext cx="39012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5564304" y="51239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5564307" y="1175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9961151"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11192606" y="3753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586074" y="5434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1107597" y="666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5EB4A1CF-7ED9-5D98-6B5A-C42C9F2AA0E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FE821E7-0C60-A319-A8A0-1B484CE3A3A2}"/>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550179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4"/>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txBox="1">
            <a:spLocks noGrp="1"/>
          </p:cNvSpPr>
          <p:nvPr>
            <p:ph type="body" idx="1"/>
          </p:nvPr>
        </p:nvSpPr>
        <p:spPr>
          <a:xfrm>
            <a:off x="960000" y="1457000"/>
            <a:ext cx="10054000" cy="4505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5"/>
              </a:buClr>
              <a:buSzPts val="1200"/>
              <a:buFont typeface="Black Han Sans"/>
              <a:buAutoNum type="arabicPeriod"/>
              <a:defRPr sz="1667"/>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endParaRPr/>
          </a:p>
        </p:txBody>
      </p:sp>
      <p:sp>
        <p:nvSpPr>
          <p:cNvPr id="30" name="Google Shape;30;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4"/>
          <p:cNvSpPr/>
          <p:nvPr/>
        </p:nvSpPr>
        <p:spPr>
          <a:xfrm>
            <a:off x="9844174" y="168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1204679" y="168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11620939" y="34869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10106051" y="63500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BFCE37DB-DDCC-147A-3F01-182600D83FF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E8B19004-AB25-DDB6-3F0D-D14B8953D57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379759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sp>
        <p:nvSpPr>
          <p:cNvPr id="36" name="Google Shape;36;p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txBox="1">
            <a:spLocks noGrp="1"/>
          </p:cNvSpPr>
          <p:nvPr>
            <p:ph type="subTitle" idx="1"/>
          </p:nvPr>
        </p:nvSpPr>
        <p:spPr>
          <a:xfrm>
            <a:off x="1723733" y="3324733"/>
            <a:ext cx="3445600" cy="46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33">
                <a:solidFill>
                  <a:schemeClr val="accent5"/>
                </a:solidFill>
                <a:latin typeface="Black Han Sans"/>
                <a:ea typeface="Black Han Sans"/>
                <a:cs typeface="Black Han Sans"/>
                <a:sym typeface="Black Han Sans"/>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1571733"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5"/>
          <p:cNvSpPr txBox="1">
            <a:spLocks noGrp="1"/>
          </p:cNvSpPr>
          <p:nvPr>
            <p:ph type="subTitle" idx="3"/>
          </p:nvPr>
        </p:nvSpPr>
        <p:spPr>
          <a:xfrm>
            <a:off x="7022667" y="3324733"/>
            <a:ext cx="34456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33">
                <a:latin typeface="Black Han Sans"/>
                <a:ea typeface="Black Han Sans"/>
                <a:cs typeface="Black Han Sans"/>
                <a:sym typeface="Black Han Sa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6870700"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5"/>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5"/>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p:nvPr/>
        </p:nvSpPr>
        <p:spPr>
          <a:xfrm>
            <a:off x="10553013" y="5395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5"/>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A5A74F9E-1B4A-C628-70F6-F72F7F51AFFB}"/>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2A9E489-3651-43CE-B7B9-EC39FF64BC00}"/>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544112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6"/>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grpSp>
        <p:nvGrpSpPr>
          <p:cNvPr id="52" name="Google Shape;52;p6"/>
          <p:cNvGrpSpPr/>
          <p:nvPr/>
        </p:nvGrpSpPr>
        <p:grpSpPr>
          <a:xfrm>
            <a:off x="11128525" y="5724322"/>
            <a:ext cx="755755" cy="669860"/>
            <a:chOff x="7225244" y="1235391"/>
            <a:chExt cx="566816" cy="502395"/>
          </a:xfrm>
        </p:grpSpPr>
        <p:sp>
          <p:nvSpPr>
            <p:cNvPr id="53" name="Google Shape;53;p6"/>
            <p:cNvSpPr/>
            <p:nvPr/>
          </p:nvSpPr>
          <p:spPr>
            <a:xfrm>
              <a:off x="7225244" y="1235391"/>
              <a:ext cx="566816" cy="502395"/>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7225244" y="1235391"/>
              <a:ext cx="566816" cy="502395"/>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 name="Google Shape;55;p6"/>
          <p:cNvSpPr/>
          <p:nvPr/>
        </p:nvSpPr>
        <p:spPr>
          <a:xfrm>
            <a:off x="9214970" y="61744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p:nvPr/>
        </p:nvSpPr>
        <p:spPr>
          <a:xfrm>
            <a:off x="11107597"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6"/>
          <p:cNvSpPr/>
          <p:nvPr/>
        </p:nvSpPr>
        <p:spPr>
          <a:xfrm>
            <a:off x="7168618" y="65182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p:nvPr/>
        </p:nvSpPr>
        <p:spPr>
          <a:xfrm>
            <a:off x="11375457" y="2559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a:off x="2252539"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a:off x="9214974" y="1290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6"/>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84271CE-6275-DE54-5626-19EEB5451D2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2F70460C-EF8F-B479-546D-10665A3DBE61}"/>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496956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sp>
        <p:nvSpPr>
          <p:cNvPr id="63" name="Google Shape;63;p7"/>
          <p:cNvSpPr/>
          <p:nvPr/>
        </p:nvSpPr>
        <p:spPr>
          <a:xfrm>
            <a:off x="701867" y="580467"/>
            <a:ext cx="51812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7"/>
          <p:cNvSpPr txBox="1">
            <a:spLocks noGrp="1"/>
          </p:cNvSpPr>
          <p:nvPr>
            <p:ph type="title"/>
          </p:nvPr>
        </p:nvSpPr>
        <p:spPr>
          <a:xfrm>
            <a:off x="960000" y="1555667"/>
            <a:ext cx="4825600" cy="1828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5" name="Google Shape;65;p7"/>
          <p:cNvSpPr/>
          <p:nvPr/>
        </p:nvSpPr>
        <p:spPr>
          <a:xfrm>
            <a:off x="5857674" y="198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7"/>
          <p:cNvSpPr/>
          <p:nvPr/>
        </p:nvSpPr>
        <p:spPr>
          <a:xfrm>
            <a:off x="560513" y="3576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9635518" y="64098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2647239" y="6351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1061600" y="3576267"/>
            <a:ext cx="4429600" cy="17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 name="Footer Placeholder 1">
            <a:extLst>
              <a:ext uri="{FF2B5EF4-FFF2-40B4-BE49-F238E27FC236}">
                <a16:creationId xmlns:a16="http://schemas.microsoft.com/office/drawing/2014/main" id="{E9C6FC14-5F66-B4DC-3302-0E5D0E62B19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098E7D03-A373-4A4D-2D98-84CBC432A570}"/>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938755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sp>
        <p:nvSpPr>
          <p:cNvPr id="71" name="Google Shape;71;p8"/>
          <p:cNvSpPr/>
          <p:nvPr/>
        </p:nvSpPr>
        <p:spPr>
          <a:xfrm>
            <a:off x="2489200" y="1663700"/>
            <a:ext cx="7200800" cy="3518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8"/>
          <p:cNvSpPr txBox="1">
            <a:spLocks noGrp="1"/>
          </p:cNvSpPr>
          <p:nvPr>
            <p:ph type="title"/>
          </p:nvPr>
        </p:nvSpPr>
        <p:spPr>
          <a:xfrm>
            <a:off x="2499200" y="1660800"/>
            <a:ext cx="7193600" cy="3536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73" name="Google Shape;73;p8"/>
          <p:cNvSpPr/>
          <p:nvPr/>
        </p:nvSpPr>
        <p:spPr>
          <a:xfrm>
            <a:off x="9202007" y="6200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8"/>
          <p:cNvSpPr/>
          <p:nvPr/>
        </p:nvSpPr>
        <p:spPr>
          <a:xfrm>
            <a:off x="3109146" y="153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8"/>
          <p:cNvSpPr/>
          <p:nvPr/>
        </p:nvSpPr>
        <p:spPr>
          <a:xfrm>
            <a:off x="2363051" y="50274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8"/>
          <p:cNvSpPr/>
          <p:nvPr/>
        </p:nvSpPr>
        <p:spPr>
          <a:xfrm>
            <a:off x="11318206" y="2111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8"/>
          <p:cNvSpPr/>
          <p:nvPr/>
        </p:nvSpPr>
        <p:spPr>
          <a:xfrm>
            <a:off x="554823" y="5886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p:nvPr/>
        </p:nvSpPr>
        <p:spPr>
          <a:xfrm>
            <a:off x="3469674" y="573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a:off x="9566418" y="1594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8"/>
          <p:cNvSpPr/>
          <p:nvPr/>
        </p:nvSpPr>
        <p:spPr>
          <a:xfrm>
            <a:off x="9566430" y="3957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8"/>
          <p:cNvSpPr/>
          <p:nvPr/>
        </p:nvSpPr>
        <p:spPr>
          <a:xfrm>
            <a:off x="5965058" y="763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444858" y="5475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10662025" y="3878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27B1C03-AF68-C490-C458-4C01A2B76615}"/>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88EDE03-C8BC-9A44-899D-1F68C56E1E51}"/>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731134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4"/>
        <p:cNvGrpSpPr/>
        <p:nvPr/>
      </p:nvGrpSpPr>
      <p:grpSpPr>
        <a:xfrm>
          <a:off x="0" y="0"/>
          <a:ext cx="0" cy="0"/>
          <a:chOff x="0" y="0"/>
          <a:chExt cx="0" cy="0"/>
        </a:xfrm>
      </p:grpSpPr>
      <p:sp>
        <p:nvSpPr>
          <p:cNvPr id="85" name="Google Shape;85;p9"/>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title"/>
          </p:nvPr>
        </p:nvSpPr>
        <p:spPr>
          <a:xfrm>
            <a:off x="2672000" y="2051167"/>
            <a:ext cx="6848000" cy="8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7" name="Google Shape;87;p9"/>
          <p:cNvSpPr txBox="1">
            <a:spLocks noGrp="1"/>
          </p:cNvSpPr>
          <p:nvPr>
            <p:ph type="subTitle" idx="1"/>
          </p:nvPr>
        </p:nvSpPr>
        <p:spPr>
          <a:xfrm>
            <a:off x="2672000" y="3048833"/>
            <a:ext cx="6848000" cy="17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8" name="Google Shape;88;p9"/>
          <p:cNvSpPr/>
          <p:nvPr/>
        </p:nvSpPr>
        <p:spPr>
          <a:xfrm>
            <a:off x="3179607"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p:nvPr/>
        </p:nvSpPr>
        <p:spPr>
          <a:xfrm>
            <a:off x="160163" y="5451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9"/>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9"/>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9"/>
          <p:cNvSpPr/>
          <p:nvPr/>
        </p:nvSpPr>
        <p:spPr>
          <a:xfrm>
            <a:off x="6797007" y="1490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9"/>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9"/>
          <p:cNvSpPr/>
          <p:nvPr/>
        </p:nvSpPr>
        <p:spPr>
          <a:xfrm>
            <a:off x="11731006" y="4304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9"/>
          <p:cNvSpPr/>
          <p:nvPr/>
        </p:nvSpPr>
        <p:spPr>
          <a:xfrm>
            <a:off x="6133518" y="64911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62F1D203-63D6-6A9B-F8CC-43161E3D6DB8}"/>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41781B9F-3F88-74AA-CAF7-9C9821BA96F9}"/>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67287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8A73-F358-224B-953B-A96DBD7D74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CCC3E-C7CA-F241-A771-E411DFBF3A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BF0A11-2681-B745-B407-BBBEA76A09C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C9C40F0-9760-1B42-BC0A-D5344F8D7F72}"/>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D76C80-552C-AC4D-B4C8-94841B363DAD}"/>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1753689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960000" y="5381067"/>
            <a:ext cx="10272000" cy="76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2" name="Footer Placeholder 1">
            <a:extLst>
              <a:ext uri="{FF2B5EF4-FFF2-40B4-BE49-F238E27FC236}">
                <a16:creationId xmlns:a16="http://schemas.microsoft.com/office/drawing/2014/main" id="{BD82319E-13FD-3534-E9C2-22BCCA8913B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9827104-6714-7E3B-0506-6D16B28CA973}"/>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285431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8"/>
        <p:cNvGrpSpPr/>
        <p:nvPr/>
      </p:nvGrpSpPr>
      <p:grpSpPr>
        <a:xfrm>
          <a:off x="0" y="0"/>
          <a:ext cx="0" cy="0"/>
          <a:chOff x="0" y="0"/>
          <a:chExt cx="0" cy="0"/>
        </a:xfrm>
      </p:grpSpPr>
      <p:sp>
        <p:nvSpPr>
          <p:cNvPr id="99" name="Google Shape;99;p11"/>
          <p:cNvSpPr/>
          <p:nvPr/>
        </p:nvSpPr>
        <p:spPr>
          <a:xfrm>
            <a:off x="3808900" y="1353800"/>
            <a:ext cx="769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1"/>
          <p:cNvSpPr txBox="1">
            <a:spLocks noGrp="1"/>
          </p:cNvSpPr>
          <p:nvPr>
            <p:ph type="title" hasCustomPrompt="1"/>
          </p:nvPr>
        </p:nvSpPr>
        <p:spPr>
          <a:xfrm>
            <a:off x="4608167" y="2453333"/>
            <a:ext cx="6630400" cy="1402000"/>
          </a:xfrm>
          <a:prstGeom prst="rect">
            <a:avLst/>
          </a:prstGeom>
        </p:spPr>
        <p:txBody>
          <a:bodyPr spcFirstLastPara="1" wrap="square" lIns="91425" tIns="91425" rIns="91425" bIns="91425" anchor="ctr" anchorCtr="0">
            <a:noAutofit/>
          </a:bodyPr>
          <a:lstStyle>
            <a:lvl1pPr lvl="0" algn="r">
              <a:spcBef>
                <a:spcPts val="0"/>
              </a:spcBef>
              <a:spcAft>
                <a:spcPts val="0"/>
              </a:spcAft>
              <a:buSzPts val="9600"/>
              <a:buNone/>
              <a:defRPr sz="12800">
                <a:solidFill>
                  <a:schemeClr val="accent5"/>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01" name="Google Shape;101;p11"/>
          <p:cNvSpPr txBox="1">
            <a:spLocks noGrp="1"/>
          </p:cNvSpPr>
          <p:nvPr>
            <p:ph type="subTitle" idx="1"/>
          </p:nvPr>
        </p:nvSpPr>
        <p:spPr>
          <a:xfrm>
            <a:off x="4608167" y="3941467"/>
            <a:ext cx="6630400" cy="4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02" name="Google Shape;102;p11"/>
          <p:cNvSpPr/>
          <p:nvPr/>
        </p:nvSpPr>
        <p:spPr>
          <a:xfrm>
            <a:off x="3679570" y="5364374"/>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1"/>
          <p:cNvSpPr/>
          <p:nvPr/>
        </p:nvSpPr>
        <p:spPr>
          <a:xfrm>
            <a:off x="11375463" y="1234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1"/>
          <p:cNvSpPr/>
          <p:nvPr/>
        </p:nvSpPr>
        <p:spPr>
          <a:xfrm>
            <a:off x="8828518" y="5346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1"/>
          <p:cNvSpPr/>
          <p:nvPr/>
        </p:nvSpPr>
        <p:spPr>
          <a:xfrm>
            <a:off x="11375457" y="5346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1"/>
          <p:cNvSpPr/>
          <p:nvPr/>
        </p:nvSpPr>
        <p:spPr>
          <a:xfrm>
            <a:off x="7225357"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1"/>
          <p:cNvSpPr/>
          <p:nvPr/>
        </p:nvSpPr>
        <p:spPr>
          <a:xfrm>
            <a:off x="4705807" y="1234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E5F4269-D3F8-FA5D-00D3-5D410C9459A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CA384B2F-01B5-62AA-93ED-4BD7B960BB35}"/>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240334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DA0854-D5FD-B57E-1695-C477B16A68FF}"/>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5A0E84B-1908-1A16-1F48-3F565706D82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710914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9"/>
        <p:cNvGrpSpPr/>
        <p:nvPr/>
      </p:nvGrpSpPr>
      <p:grpSpPr>
        <a:xfrm>
          <a:off x="0" y="0"/>
          <a:ext cx="0" cy="0"/>
          <a:chOff x="0" y="0"/>
          <a:chExt cx="0" cy="0"/>
        </a:xfrm>
      </p:grpSpPr>
      <p:sp>
        <p:nvSpPr>
          <p:cNvPr id="130" name="Google Shape;130;p14"/>
          <p:cNvSpPr/>
          <p:nvPr/>
        </p:nvSpPr>
        <p:spPr>
          <a:xfrm>
            <a:off x="1335413" y="751200"/>
            <a:ext cx="9521200" cy="535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4"/>
          <p:cNvSpPr txBox="1">
            <a:spLocks noGrp="1"/>
          </p:cNvSpPr>
          <p:nvPr>
            <p:ph type="title"/>
          </p:nvPr>
        </p:nvSpPr>
        <p:spPr>
          <a:xfrm>
            <a:off x="3090400" y="4450000"/>
            <a:ext cx="6011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32" name="Google Shape;132;p14"/>
          <p:cNvSpPr txBox="1">
            <a:spLocks noGrp="1"/>
          </p:cNvSpPr>
          <p:nvPr>
            <p:ph type="subTitle" idx="1"/>
          </p:nvPr>
        </p:nvSpPr>
        <p:spPr>
          <a:xfrm>
            <a:off x="2281717" y="1698800"/>
            <a:ext cx="7628400" cy="27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42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
        <p:nvSpPr>
          <p:cNvPr id="133" name="Google Shape;133;p14"/>
          <p:cNvSpPr/>
          <p:nvPr/>
        </p:nvSpPr>
        <p:spPr>
          <a:xfrm>
            <a:off x="8097607" y="1589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4"/>
          <p:cNvSpPr/>
          <p:nvPr/>
        </p:nvSpPr>
        <p:spPr>
          <a:xfrm>
            <a:off x="3740646" y="350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4"/>
          <p:cNvSpPr/>
          <p:nvPr/>
        </p:nvSpPr>
        <p:spPr>
          <a:xfrm>
            <a:off x="9961151"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4"/>
          <p:cNvSpPr/>
          <p:nvPr/>
        </p:nvSpPr>
        <p:spPr>
          <a:xfrm>
            <a:off x="11192606" y="3753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14"/>
          <p:cNvSpPr/>
          <p:nvPr/>
        </p:nvSpPr>
        <p:spPr>
          <a:xfrm>
            <a:off x="685773" y="2620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p:nvPr/>
        </p:nvSpPr>
        <p:spPr>
          <a:xfrm>
            <a:off x="5857674" y="626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4"/>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C80ED4BE-7D55-9C5C-0F13-5B1A46234A5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7CEE3AE-DA2F-AA7F-41FD-8BC45276E415}"/>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633642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0"/>
        <p:cNvGrpSpPr/>
        <p:nvPr/>
      </p:nvGrpSpPr>
      <p:grpSpPr>
        <a:xfrm>
          <a:off x="0" y="0"/>
          <a:ext cx="0" cy="0"/>
          <a:chOff x="0" y="0"/>
          <a:chExt cx="0" cy="0"/>
        </a:xfrm>
      </p:grpSpPr>
      <p:sp>
        <p:nvSpPr>
          <p:cNvPr id="141" name="Google Shape;141;p1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5"/>
          <p:cNvSpPr txBox="1">
            <a:spLocks noGrp="1"/>
          </p:cNvSpPr>
          <p:nvPr>
            <p:ph type="subTitle" idx="1"/>
          </p:nvPr>
        </p:nvSpPr>
        <p:spPr>
          <a:xfrm>
            <a:off x="960000" y="2031600"/>
            <a:ext cx="5350000" cy="3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3" name="Google Shape;143;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4" name="Google Shape;144;p15"/>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5"/>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5"/>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5"/>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5"/>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5"/>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951897F0-5595-2D75-8893-1DB2163574D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9DD1F7C-B907-DF8B-9696-7907627CD642}"/>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552472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0"/>
        <p:cNvGrpSpPr/>
        <p:nvPr/>
      </p:nvGrpSpPr>
      <p:grpSpPr>
        <a:xfrm>
          <a:off x="0" y="0"/>
          <a:ext cx="0" cy="0"/>
          <a:chOff x="0" y="0"/>
          <a:chExt cx="0" cy="0"/>
        </a:xfrm>
      </p:grpSpPr>
      <p:sp>
        <p:nvSpPr>
          <p:cNvPr id="151" name="Google Shape;151;p16"/>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16"/>
          <p:cNvSpPr txBox="1">
            <a:spLocks noGrp="1"/>
          </p:cNvSpPr>
          <p:nvPr>
            <p:ph type="title"/>
          </p:nvPr>
        </p:nvSpPr>
        <p:spPr>
          <a:xfrm>
            <a:off x="9600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3" name="Google Shape;153;p16"/>
          <p:cNvSpPr txBox="1">
            <a:spLocks noGrp="1"/>
          </p:cNvSpPr>
          <p:nvPr>
            <p:ph type="subTitle" idx="1"/>
          </p:nvPr>
        </p:nvSpPr>
        <p:spPr>
          <a:xfrm>
            <a:off x="9600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idx="2"/>
          </p:nvPr>
        </p:nvSpPr>
        <p:spPr>
          <a:xfrm>
            <a:off x="45384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5" name="Google Shape;155;p16"/>
          <p:cNvSpPr txBox="1">
            <a:spLocks noGrp="1"/>
          </p:cNvSpPr>
          <p:nvPr>
            <p:ph type="subTitle" idx="3"/>
          </p:nvPr>
        </p:nvSpPr>
        <p:spPr>
          <a:xfrm>
            <a:off x="45384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txBox="1">
            <a:spLocks noGrp="1"/>
          </p:cNvSpPr>
          <p:nvPr>
            <p:ph type="title" idx="4"/>
          </p:nvPr>
        </p:nvSpPr>
        <p:spPr>
          <a:xfrm>
            <a:off x="81168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7" name="Google Shape;157;p16"/>
          <p:cNvSpPr txBox="1">
            <a:spLocks noGrp="1"/>
          </p:cNvSpPr>
          <p:nvPr>
            <p:ph type="subTitle" idx="5"/>
          </p:nvPr>
        </p:nvSpPr>
        <p:spPr>
          <a:xfrm>
            <a:off x="81168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6"/>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59" name="Google Shape;159;p16"/>
          <p:cNvSpPr/>
          <p:nvPr/>
        </p:nvSpPr>
        <p:spPr>
          <a:xfrm>
            <a:off x="9121574" y="1476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9635518" y="64098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6"/>
          <p:cNvSpPr/>
          <p:nvPr/>
        </p:nvSpPr>
        <p:spPr>
          <a:xfrm>
            <a:off x="11375457" y="18384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6"/>
          <p:cNvSpPr/>
          <p:nvPr/>
        </p:nvSpPr>
        <p:spPr>
          <a:xfrm>
            <a:off x="2647239" y="6351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6"/>
          <p:cNvSpPr/>
          <p:nvPr/>
        </p:nvSpPr>
        <p:spPr>
          <a:xfrm>
            <a:off x="560513" y="3576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A3FAB66-DF20-B6C1-D4F9-B9380BC6A7E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A8234AE-1BDB-E504-A1D0-B1B8DA2A805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5449265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4"/>
        <p:cNvGrpSpPr/>
        <p:nvPr/>
      </p:nvGrpSpPr>
      <p:grpSpPr>
        <a:xfrm>
          <a:off x="0" y="0"/>
          <a:ext cx="0" cy="0"/>
          <a:chOff x="0" y="0"/>
          <a:chExt cx="0" cy="0"/>
        </a:xfrm>
      </p:grpSpPr>
      <p:sp>
        <p:nvSpPr>
          <p:cNvPr id="165" name="Google Shape;165;p17"/>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7"/>
          <p:cNvSpPr txBox="1">
            <a:spLocks noGrp="1"/>
          </p:cNvSpPr>
          <p:nvPr>
            <p:ph type="title"/>
          </p:nvPr>
        </p:nvSpPr>
        <p:spPr>
          <a:xfrm>
            <a:off x="9600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7" name="Google Shape;167;p17"/>
          <p:cNvSpPr txBox="1">
            <a:spLocks noGrp="1"/>
          </p:cNvSpPr>
          <p:nvPr>
            <p:ph type="subTitle" idx="1"/>
          </p:nvPr>
        </p:nvSpPr>
        <p:spPr>
          <a:xfrm>
            <a:off x="9600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7"/>
          <p:cNvSpPr txBox="1">
            <a:spLocks noGrp="1"/>
          </p:cNvSpPr>
          <p:nvPr>
            <p:ph type="title" idx="2"/>
          </p:nvPr>
        </p:nvSpPr>
        <p:spPr>
          <a:xfrm>
            <a:off x="45384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9" name="Google Shape;169;p17"/>
          <p:cNvSpPr txBox="1">
            <a:spLocks noGrp="1"/>
          </p:cNvSpPr>
          <p:nvPr>
            <p:ph type="subTitle" idx="3"/>
          </p:nvPr>
        </p:nvSpPr>
        <p:spPr>
          <a:xfrm>
            <a:off x="45384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txBox="1">
            <a:spLocks noGrp="1"/>
          </p:cNvSpPr>
          <p:nvPr>
            <p:ph type="title" idx="4"/>
          </p:nvPr>
        </p:nvSpPr>
        <p:spPr>
          <a:xfrm>
            <a:off x="81168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1" name="Google Shape;171;p17"/>
          <p:cNvSpPr txBox="1">
            <a:spLocks noGrp="1"/>
          </p:cNvSpPr>
          <p:nvPr>
            <p:ph type="subTitle" idx="5"/>
          </p:nvPr>
        </p:nvSpPr>
        <p:spPr>
          <a:xfrm>
            <a:off x="81168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73" name="Google Shape;173;p17"/>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7"/>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7"/>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7"/>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7"/>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7"/>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B9133385-170D-A78C-70CE-7F119C9FE7F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859A23E-658B-6146-3627-7B2F171036D2}"/>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271104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79"/>
        <p:cNvGrpSpPr/>
        <p:nvPr/>
      </p:nvGrpSpPr>
      <p:grpSpPr>
        <a:xfrm>
          <a:off x="0" y="0"/>
          <a:ext cx="0" cy="0"/>
          <a:chOff x="0" y="0"/>
          <a:chExt cx="0" cy="0"/>
        </a:xfrm>
      </p:grpSpPr>
      <p:sp>
        <p:nvSpPr>
          <p:cNvPr id="180" name="Google Shape;180;p18"/>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8"/>
          <p:cNvSpPr txBox="1">
            <a:spLocks noGrp="1"/>
          </p:cNvSpPr>
          <p:nvPr>
            <p:ph type="title"/>
          </p:nvPr>
        </p:nvSpPr>
        <p:spPr>
          <a:xfrm>
            <a:off x="2171600" y="2496333"/>
            <a:ext cx="25104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2" name="Google Shape;182;p18"/>
          <p:cNvSpPr txBox="1">
            <a:spLocks noGrp="1"/>
          </p:cNvSpPr>
          <p:nvPr>
            <p:ph type="subTitle" idx="1"/>
          </p:nvPr>
        </p:nvSpPr>
        <p:spPr>
          <a:xfrm>
            <a:off x="1747733" y="2837533"/>
            <a:ext cx="335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8"/>
          <p:cNvSpPr txBox="1">
            <a:spLocks noGrp="1"/>
          </p:cNvSpPr>
          <p:nvPr>
            <p:ph type="title" idx="2"/>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84" name="Google Shape;184;p18"/>
          <p:cNvSpPr txBox="1">
            <a:spLocks noGrp="1"/>
          </p:cNvSpPr>
          <p:nvPr>
            <p:ph type="title" idx="3"/>
          </p:nvPr>
        </p:nvSpPr>
        <p:spPr>
          <a:xfrm>
            <a:off x="2171600" y="4618700"/>
            <a:ext cx="25104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5" name="Google Shape;185;p18"/>
          <p:cNvSpPr txBox="1">
            <a:spLocks noGrp="1"/>
          </p:cNvSpPr>
          <p:nvPr>
            <p:ph type="subTitle" idx="4"/>
          </p:nvPr>
        </p:nvSpPr>
        <p:spPr>
          <a:xfrm>
            <a:off x="1747733" y="4959900"/>
            <a:ext cx="335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8"/>
          <p:cNvSpPr txBox="1">
            <a:spLocks noGrp="1"/>
          </p:cNvSpPr>
          <p:nvPr>
            <p:ph type="title" idx="5"/>
          </p:nvPr>
        </p:nvSpPr>
        <p:spPr>
          <a:xfrm>
            <a:off x="7510000" y="2496333"/>
            <a:ext cx="25104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7" name="Google Shape;187;p18"/>
          <p:cNvSpPr txBox="1">
            <a:spLocks noGrp="1"/>
          </p:cNvSpPr>
          <p:nvPr>
            <p:ph type="subTitle" idx="6"/>
          </p:nvPr>
        </p:nvSpPr>
        <p:spPr>
          <a:xfrm>
            <a:off x="7086200" y="2837533"/>
            <a:ext cx="335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8"/>
          <p:cNvSpPr txBox="1">
            <a:spLocks noGrp="1"/>
          </p:cNvSpPr>
          <p:nvPr>
            <p:ph type="title" idx="7"/>
          </p:nvPr>
        </p:nvSpPr>
        <p:spPr>
          <a:xfrm>
            <a:off x="7510000" y="4618700"/>
            <a:ext cx="25104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89" name="Google Shape;189;p18"/>
          <p:cNvSpPr txBox="1">
            <a:spLocks noGrp="1"/>
          </p:cNvSpPr>
          <p:nvPr>
            <p:ph type="subTitle" idx="8"/>
          </p:nvPr>
        </p:nvSpPr>
        <p:spPr>
          <a:xfrm>
            <a:off x="7086200" y="4959900"/>
            <a:ext cx="335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8"/>
          <p:cNvSpPr/>
          <p:nvPr/>
        </p:nvSpPr>
        <p:spPr>
          <a:xfrm>
            <a:off x="329874" y="13034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8"/>
          <p:cNvSpPr/>
          <p:nvPr/>
        </p:nvSpPr>
        <p:spPr>
          <a:xfrm>
            <a:off x="6797007" y="1490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8"/>
          <p:cNvSpPr/>
          <p:nvPr/>
        </p:nvSpPr>
        <p:spPr>
          <a:xfrm>
            <a:off x="542446" y="356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8"/>
          <p:cNvSpPr/>
          <p:nvPr/>
        </p:nvSpPr>
        <p:spPr>
          <a:xfrm>
            <a:off x="7593918" y="6461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8"/>
          <p:cNvSpPr/>
          <p:nvPr/>
        </p:nvSpPr>
        <p:spPr>
          <a:xfrm>
            <a:off x="11731006" y="4304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8"/>
          <p:cNvSpPr/>
          <p:nvPr/>
        </p:nvSpPr>
        <p:spPr>
          <a:xfrm>
            <a:off x="11375457" y="2094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8"/>
          <p:cNvSpPr/>
          <p:nvPr/>
        </p:nvSpPr>
        <p:spPr>
          <a:xfrm>
            <a:off x="105268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8"/>
          <p:cNvSpPr/>
          <p:nvPr/>
        </p:nvSpPr>
        <p:spPr>
          <a:xfrm>
            <a:off x="3064685"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B37F727-15AB-50B4-A152-821159DCD83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536F653-066C-D933-4271-79E49BA3AF20}"/>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485695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20"/>
        <p:cNvGrpSpPr/>
        <p:nvPr/>
      </p:nvGrpSpPr>
      <p:grpSpPr>
        <a:xfrm>
          <a:off x="0" y="0"/>
          <a:ext cx="0" cy="0"/>
          <a:chOff x="0" y="0"/>
          <a:chExt cx="0" cy="0"/>
        </a:xfrm>
      </p:grpSpPr>
      <p:sp>
        <p:nvSpPr>
          <p:cNvPr id="221" name="Google Shape;221;p20"/>
          <p:cNvSpPr/>
          <p:nvPr/>
        </p:nvSpPr>
        <p:spPr>
          <a:xfrm>
            <a:off x="35922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0"/>
          <p:cNvSpPr txBox="1">
            <a:spLocks noGrp="1"/>
          </p:cNvSpPr>
          <p:nvPr>
            <p:ph type="title"/>
          </p:nvPr>
        </p:nvSpPr>
        <p:spPr>
          <a:xfrm>
            <a:off x="4053400" y="2972033"/>
            <a:ext cx="4085200" cy="7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23" name="Google Shape;223;p20"/>
          <p:cNvSpPr txBox="1">
            <a:spLocks noGrp="1"/>
          </p:cNvSpPr>
          <p:nvPr>
            <p:ph type="title" idx="2" hasCustomPrompt="1"/>
          </p:nvPr>
        </p:nvSpPr>
        <p:spPr>
          <a:xfrm>
            <a:off x="4948200" y="1625867"/>
            <a:ext cx="2295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4" name="Google Shape;224;p20"/>
          <p:cNvSpPr txBox="1">
            <a:spLocks noGrp="1"/>
          </p:cNvSpPr>
          <p:nvPr>
            <p:ph type="subTitle" idx="1"/>
          </p:nvPr>
        </p:nvSpPr>
        <p:spPr>
          <a:xfrm>
            <a:off x="4145400" y="3951800"/>
            <a:ext cx="3901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0"/>
          <p:cNvSpPr/>
          <p:nvPr/>
        </p:nvSpPr>
        <p:spPr>
          <a:xfrm>
            <a:off x="685774"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0"/>
          <p:cNvSpPr/>
          <p:nvPr/>
        </p:nvSpPr>
        <p:spPr>
          <a:xfrm>
            <a:off x="3451113" y="47539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0"/>
          <p:cNvSpPr/>
          <p:nvPr/>
        </p:nvSpPr>
        <p:spPr>
          <a:xfrm>
            <a:off x="5965051" y="1143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0"/>
          <p:cNvSpPr/>
          <p:nvPr/>
        </p:nvSpPr>
        <p:spPr>
          <a:xfrm>
            <a:off x="8479006" y="30330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20"/>
          <p:cNvSpPr/>
          <p:nvPr/>
        </p:nvSpPr>
        <p:spPr>
          <a:xfrm>
            <a:off x="822523" y="55088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20"/>
          <p:cNvSpPr/>
          <p:nvPr/>
        </p:nvSpPr>
        <p:spPr>
          <a:xfrm>
            <a:off x="11107591" y="496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0"/>
          <p:cNvSpPr/>
          <p:nvPr/>
        </p:nvSpPr>
        <p:spPr>
          <a:xfrm>
            <a:off x="8046607" y="6124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0"/>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0"/>
          <p:cNvSpPr/>
          <p:nvPr/>
        </p:nvSpPr>
        <p:spPr>
          <a:xfrm>
            <a:off x="2756474" y="12085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0"/>
          <p:cNvSpPr/>
          <p:nvPr/>
        </p:nvSpPr>
        <p:spPr>
          <a:xfrm>
            <a:off x="4405423" y="63829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0"/>
          <p:cNvSpPr/>
          <p:nvPr/>
        </p:nvSpPr>
        <p:spPr>
          <a:xfrm>
            <a:off x="11597306" y="3416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D4D75FE3-AFD3-9F3E-CFE0-CD0CD3A36B6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E0E14C2-B9F3-F11C-7200-444A2B4E3AC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35032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36"/>
        <p:cNvGrpSpPr/>
        <p:nvPr/>
      </p:nvGrpSpPr>
      <p:grpSpPr>
        <a:xfrm>
          <a:off x="0" y="0"/>
          <a:ext cx="0" cy="0"/>
          <a:chOff x="0" y="0"/>
          <a:chExt cx="0" cy="0"/>
        </a:xfrm>
      </p:grpSpPr>
      <p:sp>
        <p:nvSpPr>
          <p:cNvPr id="237" name="Google Shape;237;p21"/>
          <p:cNvSpPr/>
          <p:nvPr/>
        </p:nvSpPr>
        <p:spPr>
          <a:xfrm>
            <a:off x="64988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1"/>
          <p:cNvSpPr txBox="1">
            <a:spLocks noGrp="1"/>
          </p:cNvSpPr>
          <p:nvPr>
            <p:ph type="title"/>
          </p:nvPr>
        </p:nvSpPr>
        <p:spPr>
          <a:xfrm>
            <a:off x="6728933" y="2972033"/>
            <a:ext cx="4509600" cy="7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39" name="Google Shape;239;p21"/>
          <p:cNvSpPr txBox="1">
            <a:spLocks noGrp="1"/>
          </p:cNvSpPr>
          <p:nvPr>
            <p:ph type="title" idx="2" hasCustomPrompt="1"/>
          </p:nvPr>
        </p:nvSpPr>
        <p:spPr>
          <a:xfrm>
            <a:off x="8942933" y="1625867"/>
            <a:ext cx="22956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40" name="Google Shape;240;p21"/>
          <p:cNvSpPr txBox="1">
            <a:spLocks noGrp="1"/>
          </p:cNvSpPr>
          <p:nvPr>
            <p:ph type="subTitle" idx="1"/>
          </p:nvPr>
        </p:nvSpPr>
        <p:spPr>
          <a:xfrm>
            <a:off x="7337333" y="3951800"/>
            <a:ext cx="39012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1"/>
          <p:cNvSpPr/>
          <p:nvPr/>
        </p:nvSpPr>
        <p:spPr>
          <a:xfrm>
            <a:off x="6778007"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1"/>
          <p:cNvSpPr/>
          <p:nvPr/>
        </p:nvSpPr>
        <p:spPr>
          <a:xfrm>
            <a:off x="11375463"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21"/>
          <p:cNvSpPr/>
          <p:nvPr/>
        </p:nvSpPr>
        <p:spPr>
          <a:xfrm>
            <a:off x="11375457" y="5249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21"/>
          <p:cNvSpPr/>
          <p:nvPr/>
        </p:nvSpPr>
        <p:spPr>
          <a:xfrm>
            <a:off x="6356990" y="3220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21"/>
          <p:cNvSpPr/>
          <p:nvPr/>
        </p:nvSpPr>
        <p:spPr>
          <a:xfrm>
            <a:off x="8435767" y="5307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1"/>
          <p:cNvSpPr/>
          <p:nvPr/>
        </p:nvSpPr>
        <p:spPr>
          <a:xfrm>
            <a:off x="28785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1"/>
          <p:cNvSpPr/>
          <p:nvPr/>
        </p:nvSpPr>
        <p:spPr>
          <a:xfrm>
            <a:off x="104362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1"/>
          <p:cNvSpPr/>
          <p:nvPr/>
        </p:nvSpPr>
        <p:spPr>
          <a:xfrm>
            <a:off x="822518" y="584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17B34820-1FD1-8D11-F751-48688BCFE93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55D5A5A-CF12-0F64-7F12-BED52A66BE6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706602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098F-3B3B-BB43-A0EA-49E49DA225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F39A8-F16F-A047-AB17-F998731E9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7AB55B-495D-CD42-8801-CB3AE8832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F2940-62F3-C649-A625-D53BD7EE10C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5EF1708-CDB2-7543-8788-850440F57A78}"/>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4E9E850-64FF-9547-A9E2-E5AB41354CEE}"/>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2104965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49"/>
        <p:cNvGrpSpPr/>
        <p:nvPr/>
      </p:nvGrpSpPr>
      <p:grpSpPr>
        <a:xfrm>
          <a:off x="0" y="0"/>
          <a:ext cx="0" cy="0"/>
          <a:chOff x="0" y="0"/>
          <a:chExt cx="0" cy="0"/>
        </a:xfrm>
      </p:grpSpPr>
      <p:sp>
        <p:nvSpPr>
          <p:cNvPr id="250" name="Google Shape;250;p22"/>
          <p:cNvSpPr/>
          <p:nvPr/>
        </p:nvSpPr>
        <p:spPr>
          <a:xfrm>
            <a:off x="6325200" y="580600"/>
            <a:ext cx="51812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2"/>
          <p:cNvSpPr txBox="1">
            <a:spLocks noGrp="1"/>
          </p:cNvSpPr>
          <p:nvPr>
            <p:ph type="title"/>
          </p:nvPr>
        </p:nvSpPr>
        <p:spPr>
          <a:xfrm>
            <a:off x="6412933" y="1555667"/>
            <a:ext cx="4825600" cy="182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2" name="Google Shape;252;p22"/>
          <p:cNvSpPr/>
          <p:nvPr/>
        </p:nvSpPr>
        <p:spPr>
          <a:xfrm>
            <a:off x="11375451" y="2421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2"/>
          <p:cNvSpPr/>
          <p:nvPr/>
        </p:nvSpPr>
        <p:spPr>
          <a:xfrm>
            <a:off x="5857674" y="626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2"/>
          <p:cNvSpPr/>
          <p:nvPr/>
        </p:nvSpPr>
        <p:spPr>
          <a:xfrm>
            <a:off x="11375458" y="5274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2"/>
          <p:cNvSpPr txBox="1">
            <a:spLocks noGrp="1"/>
          </p:cNvSpPr>
          <p:nvPr>
            <p:ph type="subTitle" idx="1"/>
          </p:nvPr>
        </p:nvSpPr>
        <p:spPr>
          <a:xfrm>
            <a:off x="6808933" y="3556800"/>
            <a:ext cx="4429600" cy="17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 name="Footer Placeholder 1">
            <a:extLst>
              <a:ext uri="{FF2B5EF4-FFF2-40B4-BE49-F238E27FC236}">
                <a16:creationId xmlns:a16="http://schemas.microsoft.com/office/drawing/2014/main" id="{43CD7571-AAB7-11BE-BE04-D4E2834F5128}"/>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FA01F3C6-7551-3100-C8E3-7EB60CC24314}"/>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33924372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6"/>
        <p:cNvGrpSpPr/>
        <p:nvPr/>
      </p:nvGrpSpPr>
      <p:grpSpPr>
        <a:xfrm>
          <a:off x="0" y="0"/>
          <a:ext cx="0" cy="0"/>
          <a:chOff x="0" y="0"/>
          <a:chExt cx="0" cy="0"/>
        </a:xfrm>
      </p:grpSpPr>
      <p:sp>
        <p:nvSpPr>
          <p:cNvPr id="257" name="Google Shape;257;p23"/>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8" name="Google Shape;258;p23"/>
          <p:cNvSpPr txBox="1">
            <a:spLocks noGrp="1"/>
          </p:cNvSpPr>
          <p:nvPr>
            <p:ph type="title" hasCustomPrompt="1"/>
          </p:nvPr>
        </p:nvSpPr>
        <p:spPr>
          <a:xfrm>
            <a:off x="2680400" y="1246400"/>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59" name="Google Shape;259;p23"/>
          <p:cNvSpPr txBox="1">
            <a:spLocks noGrp="1"/>
          </p:cNvSpPr>
          <p:nvPr>
            <p:ph type="subTitle" idx="1"/>
          </p:nvPr>
        </p:nvSpPr>
        <p:spPr>
          <a:xfrm>
            <a:off x="2680400" y="1984564"/>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680400" y="2883109"/>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1" name="Google Shape;261;p23"/>
          <p:cNvSpPr txBox="1">
            <a:spLocks noGrp="1"/>
          </p:cNvSpPr>
          <p:nvPr>
            <p:ph type="subTitle" idx="3"/>
          </p:nvPr>
        </p:nvSpPr>
        <p:spPr>
          <a:xfrm>
            <a:off x="2680400" y="3621273"/>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2680400" y="4519836"/>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3" name="Google Shape;263;p23"/>
          <p:cNvSpPr txBox="1">
            <a:spLocks noGrp="1"/>
          </p:cNvSpPr>
          <p:nvPr>
            <p:ph type="subTitle" idx="5"/>
          </p:nvPr>
        </p:nvSpPr>
        <p:spPr>
          <a:xfrm>
            <a:off x="2680400" y="5258000"/>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3"/>
          <p:cNvSpPr/>
          <p:nvPr/>
        </p:nvSpPr>
        <p:spPr>
          <a:xfrm>
            <a:off x="11375458"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23"/>
          <p:cNvSpPr/>
          <p:nvPr/>
        </p:nvSpPr>
        <p:spPr>
          <a:xfrm>
            <a:off x="2213073"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3"/>
          <p:cNvSpPr/>
          <p:nvPr/>
        </p:nvSpPr>
        <p:spPr>
          <a:xfrm>
            <a:off x="554823" y="58074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3"/>
          <p:cNvSpPr/>
          <p:nvPr/>
        </p:nvSpPr>
        <p:spPr>
          <a:xfrm>
            <a:off x="9436174"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9A13B33F-877C-A467-55DD-BF2BA58F42C1}"/>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7D48AD6-83CC-1FCD-28BA-C9735418A8FC}"/>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9264398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4"/>
        <p:cNvGrpSpPr/>
        <p:nvPr/>
      </p:nvGrpSpPr>
      <p:grpSpPr>
        <a:xfrm>
          <a:off x="0" y="0"/>
          <a:ext cx="0" cy="0"/>
          <a:chOff x="0" y="0"/>
          <a:chExt cx="0" cy="0"/>
        </a:xfrm>
      </p:grpSpPr>
      <p:sp>
        <p:nvSpPr>
          <p:cNvPr id="285" name="Google Shape;285;p2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25"/>
          <p:cNvSpPr/>
          <p:nvPr/>
        </p:nvSpPr>
        <p:spPr>
          <a:xfrm>
            <a:off x="1212337" y="61744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25"/>
          <p:cNvSpPr/>
          <p:nvPr/>
        </p:nvSpPr>
        <p:spPr>
          <a:xfrm>
            <a:off x="559097" y="2487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25"/>
          <p:cNvSpPr/>
          <p:nvPr/>
        </p:nvSpPr>
        <p:spPr>
          <a:xfrm>
            <a:off x="9785618" y="6396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25"/>
          <p:cNvSpPr/>
          <p:nvPr/>
        </p:nvSpPr>
        <p:spPr>
          <a:xfrm>
            <a:off x="11375457" y="4197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25"/>
          <p:cNvSpPr/>
          <p:nvPr/>
        </p:nvSpPr>
        <p:spPr>
          <a:xfrm>
            <a:off x="59447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25"/>
          <p:cNvSpPr/>
          <p:nvPr/>
        </p:nvSpPr>
        <p:spPr>
          <a:xfrm>
            <a:off x="11637341" y="1283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25"/>
          <p:cNvSpPr/>
          <p:nvPr/>
        </p:nvSpPr>
        <p:spPr>
          <a:xfrm>
            <a:off x="100474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4" name="Google Shape;294;p25"/>
          <p:cNvGrpSpPr/>
          <p:nvPr/>
        </p:nvGrpSpPr>
        <p:grpSpPr>
          <a:xfrm rot="-1858379" flipH="1">
            <a:off x="10882730" y="5604903"/>
            <a:ext cx="933229" cy="916125"/>
            <a:chOff x="8305750" y="3231875"/>
            <a:chExt cx="730340" cy="716955"/>
          </a:xfrm>
        </p:grpSpPr>
        <p:sp>
          <p:nvSpPr>
            <p:cNvPr id="295" name="Google Shape;295;p25"/>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5"/>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5"/>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5"/>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5"/>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5"/>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5"/>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5"/>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5"/>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5"/>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5"/>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5"/>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5"/>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5"/>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5"/>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5"/>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5"/>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5"/>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5"/>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5"/>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Footer Placeholder 1">
            <a:extLst>
              <a:ext uri="{FF2B5EF4-FFF2-40B4-BE49-F238E27FC236}">
                <a16:creationId xmlns:a16="http://schemas.microsoft.com/office/drawing/2014/main" id="{4A30491F-4FC4-95B8-9735-BC075E694C7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EAF981CF-22B5-E10A-268C-61B31A33245F}"/>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7021505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15"/>
        <p:cNvGrpSpPr/>
        <p:nvPr/>
      </p:nvGrpSpPr>
      <p:grpSpPr>
        <a:xfrm>
          <a:off x="0" y="0"/>
          <a:ext cx="0" cy="0"/>
          <a:chOff x="0" y="0"/>
          <a:chExt cx="0" cy="0"/>
        </a:xfrm>
      </p:grpSpPr>
      <p:sp>
        <p:nvSpPr>
          <p:cNvPr id="316" name="Google Shape;316;p26"/>
          <p:cNvSpPr/>
          <p:nvPr/>
        </p:nvSpPr>
        <p:spPr>
          <a:xfrm>
            <a:off x="2161400" y="1216000"/>
            <a:ext cx="7869200" cy="442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6"/>
          <p:cNvSpPr txBox="1">
            <a:spLocks noGrp="1"/>
          </p:cNvSpPr>
          <p:nvPr>
            <p:ph type="title"/>
          </p:nvPr>
        </p:nvSpPr>
        <p:spPr>
          <a:xfrm>
            <a:off x="2847400" y="2072200"/>
            <a:ext cx="6497200" cy="1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15066"/>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318" name="Google Shape;318;p26"/>
          <p:cNvSpPr txBox="1">
            <a:spLocks noGrp="1"/>
          </p:cNvSpPr>
          <p:nvPr>
            <p:ph type="subTitle" idx="1"/>
          </p:nvPr>
        </p:nvSpPr>
        <p:spPr>
          <a:xfrm>
            <a:off x="2847400" y="3961800"/>
            <a:ext cx="6497200" cy="8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9" name="Google Shape;319;p26"/>
          <p:cNvSpPr/>
          <p:nvPr/>
        </p:nvSpPr>
        <p:spPr>
          <a:xfrm>
            <a:off x="3179607" y="547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6"/>
          <p:cNvSpPr/>
          <p:nvPr/>
        </p:nvSpPr>
        <p:spPr>
          <a:xfrm>
            <a:off x="388579" y="3961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6"/>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6"/>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5837DBAC-4E93-7DBB-F3DB-C175D186A58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09D97A59-40A0-ECFE-1B9B-B1BC9D9F41DD}"/>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20489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23"/>
        <p:cNvGrpSpPr/>
        <p:nvPr/>
      </p:nvGrpSpPr>
      <p:grpSpPr>
        <a:xfrm>
          <a:off x="0" y="0"/>
          <a:ext cx="0" cy="0"/>
          <a:chOff x="0" y="0"/>
          <a:chExt cx="0" cy="0"/>
        </a:xfrm>
      </p:grpSpPr>
      <p:sp>
        <p:nvSpPr>
          <p:cNvPr id="324" name="Google Shape;324;p27"/>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27"/>
          <p:cNvSpPr txBox="1">
            <a:spLocks noGrp="1"/>
          </p:cNvSpPr>
          <p:nvPr>
            <p:ph type="title" hasCustomPrompt="1"/>
          </p:nvPr>
        </p:nvSpPr>
        <p:spPr>
          <a:xfrm>
            <a:off x="1540975" y="2276767"/>
            <a:ext cx="20084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6" name="Google Shape;326;p27"/>
          <p:cNvSpPr txBox="1">
            <a:spLocks noGrp="1"/>
          </p:cNvSpPr>
          <p:nvPr>
            <p:ph type="subTitle" idx="1"/>
          </p:nvPr>
        </p:nvSpPr>
        <p:spPr>
          <a:xfrm>
            <a:off x="8160825" y="4427233"/>
            <a:ext cx="29748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7" name="Google Shape;327;p27"/>
          <p:cNvSpPr txBox="1">
            <a:spLocks noGrp="1"/>
          </p:cNvSpPr>
          <p:nvPr>
            <p:ph type="title" idx="2" hasCustomPrompt="1"/>
          </p:nvPr>
        </p:nvSpPr>
        <p:spPr>
          <a:xfrm>
            <a:off x="5090100" y="2276767"/>
            <a:ext cx="20116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8" name="Google Shape;328;p27"/>
          <p:cNvSpPr txBox="1">
            <a:spLocks noGrp="1"/>
          </p:cNvSpPr>
          <p:nvPr>
            <p:ph type="subTitle" idx="3"/>
          </p:nvPr>
        </p:nvSpPr>
        <p:spPr>
          <a:xfrm>
            <a:off x="4610000" y="4427233"/>
            <a:ext cx="29748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9" name="Google Shape;329;p27"/>
          <p:cNvSpPr txBox="1">
            <a:spLocks noGrp="1"/>
          </p:cNvSpPr>
          <p:nvPr>
            <p:ph type="title" idx="4" hasCustomPrompt="1"/>
          </p:nvPr>
        </p:nvSpPr>
        <p:spPr>
          <a:xfrm>
            <a:off x="8642425" y="2276767"/>
            <a:ext cx="20116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30" name="Google Shape;330;p27"/>
          <p:cNvSpPr txBox="1">
            <a:spLocks noGrp="1"/>
          </p:cNvSpPr>
          <p:nvPr>
            <p:ph type="subTitle" idx="5"/>
          </p:nvPr>
        </p:nvSpPr>
        <p:spPr>
          <a:xfrm>
            <a:off x="1056375" y="4427233"/>
            <a:ext cx="29776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1" name="Google Shape;331;p27"/>
          <p:cNvSpPr txBox="1">
            <a:spLocks noGrp="1"/>
          </p:cNvSpPr>
          <p:nvPr>
            <p:ph type="title" idx="6"/>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2" name="Google Shape;332;p27"/>
          <p:cNvSpPr/>
          <p:nvPr/>
        </p:nvSpPr>
        <p:spPr>
          <a:xfrm>
            <a:off x="11736041" y="3701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3" name="Google Shape;333;p27"/>
          <p:cNvSpPr/>
          <p:nvPr/>
        </p:nvSpPr>
        <p:spPr>
          <a:xfrm>
            <a:off x="554830" y="2018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27"/>
          <p:cNvSpPr/>
          <p:nvPr/>
        </p:nvSpPr>
        <p:spPr>
          <a:xfrm>
            <a:off x="113754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5" name="Google Shape;335;p27"/>
          <p:cNvSpPr/>
          <p:nvPr/>
        </p:nvSpPr>
        <p:spPr>
          <a:xfrm>
            <a:off x="11375457" y="755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27"/>
          <p:cNvSpPr/>
          <p:nvPr/>
        </p:nvSpPr>
        <p:spPr>
          <a:xfrm>
            <a:off x="554823" y="5679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27"/>
          <p:cNvSpPr/>
          <p:nvPr/>
        </p:nvSpPr>
        <p:spPr>
          <a:xfrm>
            <a:off x="8641723" y="158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27"/>
          <p:cNvSpPr/>
          <p:nvPr/>
        </p:nvSpPr>
        <p:spPr>
          <a:xfrm>
            <a:off x="8775741" y="6355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7"/>
          <p:cNvSpPr/>
          <p:nvPr/>
        </p:nvSpPr>
        <p:spPr>
          <a:xfrm>
            <a:off x="3207841" y="64148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FF698E0-D4C0-6B3B-82C5-F85CB6B0EABD}"/>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0620046-36AC-8238-E189-D934C4FCFB76}"/>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719531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40"/>
        <p:cNvGrpSpPr/>
        <p:nvPr/>
      </p:nvGrpSpPr>
      <p:grpSpPr>
        <a:xfrm>
          <a:off x="0" y="0"/>
          <a:ext cx="0" cy="0"/>
          <a:chOff x="0" y="0"/>
          <a:chExt cx="0" cy="0"/>
        </a:xfrm>
      </p:grpSpPr>
      <p:sp>
        <p:nvSpPr>
          <p:cNvPr id="341" name="Google Shape;341;p28"/>
          <p:cNvSpPr/>
          <p:nvPr/>
        </p:nvSpPr>
        <p:spPr>
          <a:xfrm>
            <a:off x="701867" y="580467"/>
            <a:ext cx="5414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342" name="Google Shape;342;p28"/>
          <p:cNvSpPr txBox="1">
            <a:spLocks noGrp="1"/>
          </p:cNvSpPr>
          <p:nvPr>
            <p:ph type="subTitle" idx="1"/>
          </p:nvPr>
        </p:nvSpPr>
        <p:spPr>
          <a:xfrm>
            <a:off x="1207467" y="3042767"/>
            <a:ext cx="4403200" cy="19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a:endParaRPr/>
          </a:p>
        </p:txBody>
      </p:sp>
      <p:sp>
        <p:nvSpPr>
          <p:cNvPr id="343" name="Google Shape;343;p28"/>
          <p:cNvSpPr txBox="1">
            <a:spLocks noGrp="1"/>
          </p:cNvSpPr>
          <p:nvPr>
            <p:ph type="title"/>
          </p:nvPr>
        </p:nvSpPr>
        <p:spPr>
          <a:xfrm>
            <a:off x="1207467" y="2006433"/>
            <a:ext cx="4403200" cy="98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4" name="Google Shape;344;p28"/>
          <p:cNvSpPr/>
          <p:nvPr/>
        </p:nvSpPr>
        <p:spPr>
          <a:xfrm rot="-502211">
            <a:off x="4758900" y="-757109"/>
            <a:ext cx="386192" cy="543623"/>
          </a:xfrm>
          <a:custGeom>
            <a:avLst/>
            <a:gdLst/>
            <a:ahLst/>
            <a:cxnLst/>
            <a:rect l="l" t="t" r="r" b="b"/>
            <a:pathLst>
              <a:path w="5858" h="8246" extrusionOk="0">
                <a:moveTo>
                  <a:pt x="5857" y="1"/>
                </a:moveTo>
                <a:lnTo>
                  <a:pt x="0" y="2165"/>
                </a:lnTo>
                <a:lnTo>
                  <a:pt x="5559" y="8246"/>
                </a:lnTo>
                <a:lnTo>
                  <a:pt x="5857" y="1"/>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5" name="Google Shape;345;p28"/>
          <p:cNvSpPr/>
          <p:nvPr/>
        </p:nvSpPr>
        <p:spPr>
          <a:xfrm>
            <a:off x="5983237" y="57581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6" name="Google Shape;346;p28"/>
          <p:cNvSpPr/>
          <p:nvPr/>
        </p:nvSpPr>
        <p:spPr>
          <a:xfrm>
            <a:off x="5965058" y="1487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7" name="Google Shape;347;p28"/>
          <p:cNvSpPr/>
          <p:nvPr/>
        </p:nvSpPr>
        <p:spPr>
          <a:xfrm>
            <a:off x="11107597" y="666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8" name="Google Shape;348;p28"/>
          <p:cNvSpPr/>
          <p:nvPr/>
        </p:nvSpPr>
        <p:spPr>
          <a:xfrm>
            <a:off x="6999573" y="132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9" name="Google Shape;349;p28"/>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0" name="Google Shape;350;p28"/>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1" name="Google Shape;351;p28"/>
          <p:cNvSpPr/>
          <p:nvPr/>
        </p:nvSpPr>
        <p:spPr>
          <a:xfrm>
            <a:off x="1027107"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28"/>
          <p:cNvSpPr/>
          <p:nvPr/>
        </p:nvSpPr>
        <p:spPr>
          <a:xfrm>
            <a:off x="11025318" y="5587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544D828F-1902-B9E4-4675-3A6C551D5B7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E01E85D-71A2-DFC6-1359-BE056B4E66F7}"/>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524990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53"/>
        <p:cNvGrpSpPr/>
        <p:nvPr/>
      </p:nvGrpSpPr>
      <p:grpSpPr>
        <a:xfrm>
          <a:off x="0" y="0"/>
          <a:ext cx="0" cy="0"/>
          <a:chOff x="0" y="0"/>
          <a:chExt cx="0" cy="0"/>
        </a:xfrm>
      </p:grpSpPr>
      <p:sp>
        <p:nvSpPr>
          <p:cNvPr id="354" name="Google Shape;354;p29"/>
          <p:cNvSpPr/>
          <p:nvPr/>
        </p:nvSpPr>
        <p:spPr>
          <a:xfrm>
            <a:off x="6076395" y="580467"/>
            <a:ext cx="5414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r" rtl="0">
              <a:spcBef>
                <a:spcPts val="0"/>
              </a:spcBef>
              <a:spcAft>
                <a:spcPts val="0"/>
              </a:spcAft>
              <a:buNone/>
            </a:pPr>
            <a:endParaRPr sz="2400"/>
          </a:p>
        </p:txBody>
      </p:sp>
      <p:sp>
        <p:nvSpPr>
          <p:cNvPr id="355" name="Google Shape;355;p29"/>
          <p:cNvSpPr txBox="1">
            <a:spLocks noGrp="1"/>
          </p:cNvSpPr>
          <p:nvPr>
            <p:ph type="subTitle" idx="1"/>
          </p:nvPr>
        </p:nvSpPr>
        <p:spPr>
          <a:xfrm>
            <a:off x="6582995" y="2877200"/>
            <a:ext cx="4401200" cy="191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lvl1pPr>
            <a:lvl2pPr lvl="1" algn="r" rtl="0">
              <a:lnSpc>
                <a:spcPct val="100000"/>
              </a:lnSpc>
              <a:spcBef>
                <a:spcPts val="0"/>
              </a:spcBef>
              <a:spcAft>
                <a:spcPts val="0"/>
              </a:spcAft>
              <a:buNone/>
              <a:defRPr sz="2400"/>
            </a:lvl2pPr>
            <a:lvl3pPr lvl="2" algn="r" rtl="0">
              <a:lnSpc>
                <a:spcPct val="100000"/>
              </a:lnSpc>
              <a:spcBef>
                <a:spcPts val="0"/>
              </a:spcBef>
              <a:spcAft>
                <a:spcPts val="0"/>
              </a:spcAft>
              <a:buNone/>
              <a:defRPr sz="2400"/>
            </a:lvl3pPr>
            <a:lvl4pPr lvl="3" algn="r" rtl="0">
              <a:lnSpc>
                <a:spcPct val="100000"/>
              </a:lnSpc>
              <a:spcBef>
                <a:spcPts val="0"/>
              </a:spcBef>
              <a:spcAft>
                <a:spcPts val="0"/>
              </a:spcAft>
              <a:buNone/>
              <a:defRPr sz="2400"/>
            </a:lvl4pPr>
            <a:lvl5pPr lvl="4" algn="r" rtl="0">
              <a:lnSpc>
                <a:spcPct val="100000"/>
              </a:lnSpc>
              <a:spcBef>
                <a:spcPts val="0"/>
              </a:spcBef>
              <a:spcAft>
                <a:spcPts val="0"/>
              </a:spcAft>
              <a:buNone/>
              <a:defRPr sz="2400"/>
            </a:lvl5pPr>
            <a:lvl6pPr lvl="5" algn="r" rtl="0">
              <a:lnSpc>
                <a:spcPct val="100000"/>
              </a:lnSpc>
              <a:spcBef>
                <a:spcPts val="0"/>
              </a:spcBef>
              <a:spcAft>
                <a:spcPts val="0"/>
              </a:spcAft>
              <a:buNone/>
              <a:defRPr sz="2400"/>
            </a:lvl6pPr>
            <a:lvl7pPr lvl="6" algn="r" rtl="0">
              <a:lnSpc>
                <a:spcPct val="100000"/>
              </a:lnSpc>
              <a:spcBef>
                <a:spcPts val="0"/>
              </a:spcBef>
              <a:spcAft>
                <a:spcPts val="0"/>
              </a:spcAft>
              <a:buNone/>
              <a:defRPr sz="2400"/>
            </a:lvl7pPr>
            <a:lvl8pPr lvl="7" algn="r" rtl="0">
              <a:lnSpc>
                <a:spcPct val="100000"/>
              </a:lnSpc>
              <a:spcBef>
                <a:spcPts val="0"/>
              </a:spcBef>
              <a:spcAft>
                <a:spcPts val="0"/>
              </a:spcAft>
              <a:buNone/>
              <a:defRPr sz="2400"/>
            </a:lvl8pPr>
            <a:lvl9pPr lvl="8" algn="r" rtl="0">
              <a:lnSpc>
                <a:spcPct val="100000"/>
              </a:lnSpc>
              <a:spcBef>
                <a:spcPts val="0"/>
              </a:spcBef>
              <a:spcAft>
                <a:spcPts val="0"/>
              </a:spcAft>
              <a:buNone/>
              <a:defRPr sz="2400"/>
            </a:lvl9pPr>
          </a:lstStyle>
          <a:p>
            <a:endParaRPr/>
          </a:p>
        </p:txBody>
      </p:sp>
      <p:sp>
        <p:nvSpPr>
          <p:cNvPr id="356" name="Google Shape;356;p29"/>
          <p:cNvSpPr txBox="1">
            <a:spLocks noGrp="1"/>
          </p:cNvSpPr>
          <p:nvPr>
            <p:ph type="title"/>
          </p:nvPr>
        </p:nvSpPr>
        <p:spPr>
          <a:xfrm>
            <a:off x="6582995" y="2049900"/>
            <a:ext cx="4401200" cy="4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7" name="Google Shape;357;p29"/>
          <p:cNvSpPr/>
          <p:nvPr/>
        </p:nvSpPr>
        <p:spPr>
          <a:xfrm>
            <a:off x="5965058" y="5105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8" name="Google Shape;358;p29"/>
          <p:cNvSpPr/>
          <p:nvPr/>
        </p:nvSpPr>
        <p:spPr>
          <a:xfrm>
            <a:off x="11683306"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29"/>
          <p:cNvSpPr/>
          <p:nvPr/>
        </p:nvSpPr>
        <p:spPr>
          <a:xfrm>
            <a:off x="1033523" y="44447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9"/>
          <p:cNvSpPr/>
          <p:nvPr/>
        </p:nvSpPr>
        <p:spPr>
          <a:xfrm>
            <a:off x="11375458" y="1493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29"/>
          <p:cNvSpPr/>
          <p:nvPr/>
        </p:nvSpPr>
        <p:spPr>
          <a:xfrm>
            <a:off x="8046607" y="6124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2" name="Google Shape;362;p29"/>
          <p:cNvSpPr/>
          <p:nvPr/>
        </p:nvSpPr>
        <p:spPr>
          <a:xfrm>
            <a:off x="4809574" y="8952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29"/>
          <p:cNvSpPr/>
          <p:nvPr/>
        </p:nvSpPr>
        <p:spPr>
          <a:xfrm>
            <a:off x="1998123" y="62856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29"/>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19F30092-E80D-21D7-FF55-4638E1BC2E61}"/>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E8348B6C-9229-4E6D-2399-724CF3EBE6C9}"/>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19156061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365"/>
        <p:cNvGrpSpPr/>
        <p:nvPr/>
      </p:nvGrpSpPr>
      <p:grpSpPr>
        <a:xfrm>
          <a:off x="0" y="0"/>
          <a:ext cx="0" cy="0"/>
          <a:chOff x="0" y="0"/>
          <a:chExt cx="0" cy="0"/>
        </a:xfrm>
      </p:grpSpPr>
      <p:sp>
        <p:nvSpPr>
          <p:cNvPr id="366" name="Google Shape;366;p30"/>
          <p:cNvSpPr/>
          <p:nvPr/>
        </p:nvSpPr>
        <p:spPr>
          <a:xfrm>
            <a:off x="3323200" y="580467"/>
            <a:ext cx="55456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0"/>
          <p:cNvSpPr txBox="1">
            <a:spLocks noGrp="1"/>
          </p:cNvSpPr>
          <p:nvPr>
            <p:ph type="ctrTitle"/>
          </p:nvPr>
        </p:nvSpPr>
        <p:spPr>
          <a:xfrm>
            <a:off x="3240000" y="893100"/>
            <a:ext cx="57120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solidFill>
                  <a:schemeClr val="accent5"/>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68" name="Google Shape;368;p30"/>
          <p:cNvSpPr txBox="1">
            <a:spLocks noGrp="1"/>
          </p:cNvSpPr>
          <p:nvPr>
            <p:ph type="subTitle" idx="1"/>
          </p:nvPr>
        </p:nvSpPr>
        <p:spPr>
          <a:xfrm>
            <a:off x="3580800" y="2808167"/>
            <a:ext cx="5030400" cy="151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369" name="Google Shape;369;p30"/>
          <p:cNvSpPr txBox="1"/>
          <p:nvPr/>
        </p:nvSpPr>
        <p:spPr>
          <a:xfrm>
            <a:off x="3580800" y="4632567"/>
            <a:ext cx="5030400" cy="9572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2400">
                <a:solidFill>
                  <a:schemeClr val="dk1"/>
                </a:solidFill>
                <a:latin typeface="Josefin Slab Medium"/>
                <a:ea typeface="Josefin Slab Medium"/>
                <a:cs typeface="Josefin Slab Medium"/>
                <a:sym typeface="Josefin Slab Medium"/>
              </a:rPr>
              <a:t>CREDITS: This presentation template was created by </a:t>
            </a:r>
            <a:r>
              <a:rPr lang="en" sz="2400" b="1">
                <a:solidFill>
                  <a:schemeClr val="dk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val="tx"/>
                    </a:ext>
                  </a:extLst>
                </a:hlinkClick>
              </a:rPr>
              <a:t>Slidesgo</a:t>
            </a:r>
            <a:r>
              <a:rPr lang="en" sz="2400" b="1">
                <a:solidFill>
                  <a:schemeClr val="dk1"/>
                </a:solidFill>
                <a:latin typeface="Josefin Slab"/>
                <a:ea typeface="Josefin Slab"/>
                <a:cs typeface="Josefin Slab"/>
                <a:sym typeface="Josefin Slab"/>
              </a:rPr>
              <a:t>,</a:t>
            </a:r>
            <a:r>
              <a:rPr lang="en" sz="2400">
                <a:solidFill>
                  <a:schemeClr val="dk1"/>
                </a:solidFill>
                <a:latin typeface="Josefin Slab Medium"/>
                <a:ea typeface="Josefin Slab Medium"/>
                <a:cs typeface="Josefin Slab Medium"/>
                <a:sym typeface="Josefin Slab Medium"/>
              </a:rPr>
              <a:t> including icons by </a:t>
            </a:r>
            <a:r>
              <a:rPr lang="en" sz="2400" b="1">
                <a:solidFill>
                  <a:schemeClr val="dk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val="tx"/>
                    </a:ext>
                  </a:extLst>
                </a:hlinkClick>
              </a:rPr>
              <a:t>Flaticon</a:t>
            </a:r>
            <a:r>
              <a:rPr lang="en" sz="2400">
                <a:solidFill>
                  <a:schemeClr val="dk1"/>
                </a:solidFill>
                <a:latin typeface="Josefin Slab Medium"/>
                <a:ea typeface="Josefin Slab Medium"/>
                <a:cs typeface="Josefin Slab Medium"/>
                <a:sym typeface="Josefin Slab Medium"/>
              </a:rPr>
              <a:t> and infographics &amp; images by </a:t>
            </a:r>
            <a:r>
              <a:rPr lang="en" sz="2400" b="1">
                <a:solidFill>
                  <a:schemeClr val="dk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val="tx"/>
                    </a:ext>
                  </a:extLst>
                </a:hlinkClick>
              </a:rPr>
              <a:t>Freepik</a:t>
            </a:r>
            <a:endParaRPr sz="2400" b="1">
              <a:solidFill>
                <a:schemeClr val="dk1"/>
              </a:solidFill>
              <a:latin typeface="Josefin Slab"/>
              <a:ea typeface="Josefin Slab"/>
              <a:cs typeface="Josefin Slab"/>
              <a:sym typeface="Josefin Slab"/>
            </a:endParaRPr>
          </a:p>
        </p:txBody>
      </p:sp>
      <p:sp>
        <p:nvSpPr>
          <p:cNvPr id="370" name="Google Shape;370;p30"/>
          <p:cNvSpPr/>
          <p:nvPr/>
        </p:nvSpPr>
        <p:spPr>
          <a:xfrm>
            <a:off x="11107597" y="6015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30"/>
          <p:cNvSpPr/>
          <p:nvPr/>
        </p:nvSpPr>
        <p:spPr>
          <a:xfrm>
            <a:off x="3185418" y="1359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0"/>
          <p:cNvSpPr/>
          <p:nvPr/>
        </p:nvSpPr>
        <p:spPr>
          <a:xfrm>
            <a:off x="746223" y="89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0"/>
          <p:cNvSpPr/>
          <p:nvPr/>
        </p:nvSpPr>
        <p:spPr>
          <a:xfrm>
            <a:off x="8735574" y="565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0"/>
          <p:cNvSpPr/>
          <p:nvPr/>
        </p:nvSpPr>
        <p:spPr>
          <a:xfrm>
            <a:off x="11375458"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FFDB63F1-AE3A-D6B7-9DBC-0067F6C1040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4DD4C3D7-20EE-3B9A-290B-323BA7665C5A}"/>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5495539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375"/>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5141CA-DAEE-3877-25C4-9C2788E46BE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F949D9B9-C1FB-B272-045B-76CC1E1E6D59}"/>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905130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76"/>
        <p:cNvGrpSpPr/>
        <p:nvPr/>
      </p:nvGrpSpPr>
      <p:grpSpPr>
        <a:xfrm>
          <a:off x="0" y="0"/>
          <a:ext cx="0" cy="0"/>
          <a:chOff x="0" y="0"/>
          <a:chExt cx="0" cy="0"/>
        </a:xfrm>
      </p:grpSpPr>
      <p:sp>
        <p:nvSpPr>
          <p:cNvPr id="377" name="Google Shape;377;p32"/>
          <p:cNvSpPr/>
          <p:nvPr/>
        </p:nvSpPr>
        <p:spPr>
          <a:xfrm>
            <a:off x="4189058" y="3299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32"/>
          <p:cNvSpPr/>
          <p:nvPr/>
        </p:nvSpPr>
        <p:spPr>
          <a:xfrm>
            <a:off x="11683306"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32"/>
          <p:cNvSpPr/>
          <p:nvPr/>
        </p:nvSpPr>
        <p:spPr>
          <a:xfrm>
            <a:off x="425523" y="20287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32"/>
          <p:cNvSpPr/>
          <p:nvPr/>
        </p:nvSpPr>
        <p:spPr>
          <a:xfrm>
            <a:off x="10095458" y="2869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32"/>
          <p:cNvSpPr/>
          <p:nvPr/>
        </p:nvSpPr>
        <p:spPr>
          <a:xfrm>
            <a:off x="6574607"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32"/>
          <p:cNvSpPr/>
          <p:nvPr/>
        </p:nvSpPr>
        <p:spPr>
          <a:xfrm>
            <a:off x="2457574" y="1235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32"/>
          <p:cNvSpPr/>
          <p:nvPr/>
        </p:nvSpPr>
        <p:spPr>
          <a:xfrm>
            <a:off x="1022123" y="5364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32"/>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CC9CED99-04AE-C865-74DC-8BA1854BDE1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BDB54DF-B838-C382-72FC-0B547ADDD926}"/>
              </a:ext>
            </a:extLst>
          </p:cNvPr>
          <p:cNvSpPr>
            <a:spLocks noGrp="1"/>
          </p:cNvSpPr>
          <p:nvPr>
            <p:ph type="sldNum" sz="quarter" idx="11"/>
          </p:nvPr>
        </p:nvSpPr>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99731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D545-D1CD-104F-938F-ED3B875C21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89CEE8-3ED0-0142-9DAD-3B35BBC1A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8D2D48-A2C0-6C44-954F-84C5D98BF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7F359-9817-814F-A514-B26E252D36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65FAC8-51FE-0E4B-AAF2-FF8DF1C6D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059F0E-8EE5-EA4A-AB6D-B66ABBEF20C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11D65162-592E-EF4A-9C24-1543037723E5}"/>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F7D3315-F01E-454C-B8E5-D43ED6DCD00F}"/>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1713421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8"/>
        <p:cNvGrpSpPr/>
        <p:nvPr/>
      </p:nvGrpSpPr>
      <p:grpSpPr>
        <a:xfrm>
          <a:off x="0" y="0"/>
          <a:ext cx="0" cy="0"/>
          <a:chOff x="0" y="0"/>
          <a:chExt cx="0" cy="0"/>
        </a:xfrm>
      </p:grpSpPr>
      <p:sp>
        <p:nvSpPr>
          <p:cNvPr id="199" name="Google Shape;199;p19"/>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9"/>
          <p:cNvSpPr txBox="1">
            <a:spLocks noGrp="1"/>
          </p:cNvSpPr>
          <p:nvPr>
            <p:ph type="title"/>
          </p:nvPr>
        </p:nvSpPr>
        <p:spPr>
          <a:xfrm>
            <a:off x="1156367"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1" name="Google Shape;201;p19"/>
          <p:cNvSpPr txBox="1">
            <a:spLocks noGrp="1"/>
          </p:cNvSpPr>
          <p:nvPr>
            <p:ph type="subTitle" idx="1"/>
          </p:nvPr>
        </p:nvSpPr>
        <p:spPr>
          <a:xfrm>
            <a:off x="1156367"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19"/>
          <p:cNvSpPr txBox="1">
            <a:spLocks noGrp="1"/>
          </p:cNvSpPr>
          <p:nvPr>
            <p:ph type="title" idx="2"/>
          </p:nvPr>
        </p:nvSpPr>
        <p:spPr>
          <a:xfrm>
            <a:off x="4755400"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3" name="Google Shape;203;p19"/>
          <p:cNvSpPr txBox="1">
            <a:spLocks noGrp="1"/>
          </p:cNvSpPr>
          <p:nvPr>
            <p:ph type="subTitle" idx="3"/>
          </p:nvPr>
        </p:nvSpPr>
        <p:spPr>
          <a:xfrm>
            <a:off x="4755400"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9"/>
          <p:cNvSpPr txBox="1">
            <a:spLocks noGrp="1"/>
          </p:cNvSpPr>
          <p:nvPr>
            <p:ph type="title" idx="4"/>
          </p:nvPr>
        </p:nvSpPr>
        <p:spPr>
          <a:xfrm>
            <a:off x="1156367"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5" name="Google Shape;205;p19"/>
          <p:cNvSpPr txBox="1">
            <a:spLocks noGrp="1"/>
          </p:cNvSpPr>
          <p:nvPr>
            <p:ph type="subTitle" idx="5"/>
          </p:nvPr>
        </p:nvSpPr>
        <p:spPr>
          <a:xfrm>
            <a:off x="1156367"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9"/>
          <p:cNvSpPr txBox="1">
            <a:spLocks noGrp="1"/>
          </p:cNvSpPr>
          <p:nvPr>
            <p:ph type="title" idx="6"/>
          </p:nvPr>
        </p:nvSpPr>
        <p:spPr>
          <a:xfrm>
            <a:off x="4755400"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7" name="Google Shape;207;p19"/>
          <p:cNvSpPr txBox="1">
            <a:spLocks noGrp="1"/>
          </p:cNvSpPr>
          <p:nvPr>
            <p:ph type="subTitle" idx="7"/>
          </p:nvPr>
        </p:nvSpPr>
        <p:spPr>
          <a:xfrm>
            <a:off x="4755400"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9"/>
          <p:cNvSpPr txBox="1">
            <a:spLocks noGrp="1"/>
          </p:cNvSpPr>
          <p:nvPr>
            <p:ph type="title" idx="8"/>
          </p:nvPr>
        </p:nvSpPr>
        <p:spPr>
          <a:xfrm>
            <a:off x="8354433"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9" name="Google Shape;209;p19"/>
          <p:cNvSpPr txBox="1">
            <a:spLocks noGrp="1"/>
          </p:cNvSpPr>
          <p:nvPr>
            <p:ph type="subTitle" idx="9"/>
          </p:nvPr>
        </p:nvSpPr>
        <p:spPr>
          <a:xfrm>
            <a:off x="8354433"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9"/>
          <p:cNvSpPr txBox="1">
            <a:spLocks noGrp="1"/>
          </p:cNvSpPr>
          <p:nvPr>
            <p:ph type="title" idx="13"/>
          </p:nvPr>
        </p:nvSpPr>
        <p:spPr>
          <a:xfrm>
            <a:off x="8354433"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11" name="Google Shape;211;p19"/>
          <p:cNvSpPr txBox="1">
            <a:spLocks noGrp="1"/>
          </p:cNvSpPr>
          <p:nvPr>
            <p:ph type="subTitle" idx="14"/>
          </p:nvPr>
        </p:nvSpPr>
        <p:spPr>
          <a:xfrm>
            <a:off x="8354433"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9"/>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13" name="Google Shape;213;p19"/>
          <p:cNvSpPr/>
          <p:nvPr/>
        </p:nvSpPr>
        <p:spPr>
          <a:xfrm>
            <a:off x="1058074"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9"/>
          <p:cNvSpPr/>
          <p:nvPr/>
        </p:nvSpPr>
        <p:spPr>
          <a:xfrm>
            <a:off x="11375463" y="13569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19"/>
          <p:cNvSpPr/>
          <p:nvPr/>
        </p:nvSpPr>
        <p:spPr>
          <a:xfrm>
            <a:off x="11637341" y="257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19"/>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19"/>
          <p:cNvSpPr/>
          <p:nvPr/>
        </p:nvSpPr>
        <p:spPr>
          <a:xfrm>
            <a:off x="262251" y="62856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19"/>
          <p:cNvSpPr/>
          <p:nvPr/>
        </p:nvSpPr>
        <p:spPr>
          <a:xfrm>
            <a:off x="11375457" y="4423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9"/>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911D1CB4-E58F-2511-C718-793EA4FCE561}"/>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C1A5136B-BF5F-F71D-938B-D61F5E83682A}"/>
              </a:ext>
            </a:extLst>
          </p:cNvPr>
          <p:cNvSpPr>
            <a:spLocks noGrp="1"/>
          </p:cNvSpPr>
          <p:nvPr>
            <p:ph type="sldNum" sz="quarter" idx="17"/>
          </p:nvPr>
        </p:nvSpPr>
        <p:spPr>
          <a:xfrm>
            <a:off x="4724400" y="6476953"/>
            <a:ext cx="2743200" cy="365125"/>
          </a:xfrm>
        </p:spPr>
        <p:txBody>
          <a:bodyPr/>
          <a:lstStyle/>
          <a:p>
            <a:fld id="{58FC96DC-8910-E540-9470-7641B9565C2E}" type="slidenum">
              <a:rPr lang="en-US" smtClean="0"/>
              <a:pPr/>
              <a:t>‹#›</a:t>
            </a:fld>
            <a:endParaRPr lang="en-US" dirty="0"/>
          </a:p>
        </p:txBody>
      </p:sp>
    </p:spTree>
    <p:extLst>
      <p:ext uri="{BB962C8B-B14F-4D97-AF65-F5344CB8AC3E}">
        <p14:creationId xmlns:p14="http://schemas.microsoft.com/office/powerpoint/2010/main" val="2589521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2446600" y="1504400"/>
            <a:ext cx="7298800" cy="3303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11333" b="1">
                <a:latin typeface="Black Han Sans"/>
                <a:ea typeface="Black Han Sans"/>
                <a:cs typeface="Black Han Sans"/>
                <a:sym typeface="Black Han Sa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2917800" y="4807600"/>
            <a:ext cx="63564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p:nvPr/>
        </p:nvSpPr>
        <p:spPr>
          <a:xfrm>
            <a:off x="8439707" y="139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0851506" y="6397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3113106B-1EBE-7392-C376-68AB037AEEFB}"/>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417F979B-490B-F4EA-A90B-790888C285B6}"/>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6502957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685767"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1006500" y="2972033"/>
            <a:ext cx="4085200" cy="75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6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1006500" y="1625867"/>
            <a:ext cx="229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1006500" y="3951800"/>
            <a:ext cx="39012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5564304" y="51239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5564307" y="1175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9961151"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11192606" y="3753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586074" y="5434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1107597" y="666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6D144507-31AF-9AB5-F842-7078C9BECCA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40076FF-CF83-4CEC-92B3-5CBFAE1668DE}"/>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1481937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4"/>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txBox="1">
            <a:spLocks noGrp="1"/>
          </p:cNvSpPr>
          <p:nvPr>
            <p:ph type="body" idx="1"/>
          </p:nvPr>
        </p:nvSpPr>
        <p:spPr>
          <a:xfrm>
            <a:off x="960000" y="1457000"/>
            <a:ext cx="10054000" cy="4505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5"/>
              </a:buClr>
              <a:buSzPts val="1200"/>
              <a:buFont typeface="Black Han Sans"/>
              <a:buAutoNum type="arabicPeriod"/>
              <a:defRPr sz="1667"/>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endParaRPr/>
          </a:p>
        </p:txBody>
      </p:sp>
      <p:sp>
        <p:nvSpPr>
          <p:cNvPr id="30" name="Google Shape;30;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4"/>
          <p:cNvSpPr/>
          <p:nvPr/>
        </p:nvSpPr>
        <p:spPr>
          <a:xfrm>
            <a:off x="9844174" y="168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1204679" y="168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11620939" y="34869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10106051" y="63500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Slide Number Placeholder 1">
            <a:extLst>
              <a:ext uri="{FF2B5EF4-FFF2-40B4-BE49-F238E27FC236}">
                <a16:creationId xmlns:a16="http://schemas.microsoft.com/office/drawing/2014/main" id="{59FF4EC8-B15F-3AB1-F6F2-B398DBF546E8}"/>
              </a:ext>
            </a:extLst>
          </p:cNvPr>
          <p:cNvSpPr>
            <a:spLocks noGrp="1"/>
          </p:cNvSpPr>
          <p:nvPr>
            <p:ph type="sldNum" sz="quarter" idx="10"/>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11361184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sp>
        <p:nvSpPr>
          <p:cNvPr id="36" name="Google Shape;36;p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txBox="1">
            <a:spLocks noGrp="1"/>
          </p:cNvSpPr>
          <p:nvPr>
            <p:ph type="subTitle" idx="1"/>
          </p:nvPr>
        </p:nvSpPr>
        <p:spPr>
          <a:xfrm>
            <a:off x="1723733" y="3324733"/>
            <a:ext cx="3445600" cy="463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33">
                <a:solidFill>
                  <a:schemeClr val="accent5"/>
                </a:solidFill>
                <a:latin typeface="Black Han Sans"/>
                <a:ea typeface="Black Han Sans"/>
                <a:cs typeface="Black Han Sans"/>
                <a:sym typeface="Black Han Sans"/>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1571733"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5"/>
          <p:cNvSpPr txBox="1">
            <a:spLocks noGrp="1"/>
          </p:cNvSpPr>
          <p:nvPr>
            <p:ph type="subTitle" idx="3"/>
          </p:nvPr>
        </p:nvSpPr>
        <p:spPr>
          <a:xfrm>
            <a:off x="7022667" y="3324733"/>
            <a:ext cx="34456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33">
                <a:latin typeface="Black Han Sans"/>
                <a:ea typeface="Black Han Sans"/>
                <a:cs typeface="Black Han Sans"/>
                <a:sym typeface="Black Han Sa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6870700" y="3787933"/>
            <a:ext cx="3749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5"/>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5"/>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5"/>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p:nvPr/>
        </p:nvSpPr>
        <p:spPr>
          <a:xfrm>
            <a:off x="10553013" y="5395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5"/>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2942DC7-99B5-9FF0-7D9F-8279098FE92D}"/>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A82A06A-9140-0F0D-4A03-DAF460CC235F}"/>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4309695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6"/>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grpSp>
        <p:nvGrpSpPr>
          <p:cNvPr id="52" name="Google Shape;52;p6"/>
          <p:cNvGrpSpPr/>
          <p:nvPr/>
        </p:nvGrpSpPr>
        <p:grpSpPr>
          <a:xfrm>
            <a:off x="11128525" y="5724322"/>
            <a:ext cx="755755" cy="669860"/>
            <a:chOff x="7225244" y="1235391"/>
            <a:chExt cx="566816" cy="502395"/>
          </a:xfrm>
        </p:grpSpPr>
        <p:sp>
          <p:nvSpPr>
            <p:cNvPr id="53" name="Google Shape;53;p6"/>
            <p:cNvSpPr/>
            <p:nvPr/>
          </p:nvSpPr>
          <p:spPr>
            <a:xfrm>
              <a:off x="7225244" y="1235391"/>
              <a:ext cx="566816" cy="502395"/>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7225244" y="1235391"/>
              <a:ext cx="566816" cy="502395"/>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 name="Google Shape;55;p6"/>
          <p:cNvSpPr/>
          <p:nvPr/>
        </p:nvSpPr>
        <p:spPr>
          <a:xfrm>
            <a:off x="9214970" y="61744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p:nvPr/>
        </p:nvSpPr>
        <p:spPr>
          <a:xfrm>
            <a:off x="11107597"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6"/>
          <p:cNvSpPr/>
          <p:nvPr/>
        </p:nvSpPr>
        <p:spPr>
          <a:xfrm>
            <a:off x="7168618" y="65182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p:nvPr/>
        </p:nvSpPr>
        <p:spPr>
          <a:xfrm>
            <a:off x="11375457" y="2559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a:off x="2252539"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6"/>
          <p:cNvSpPr/>
          <p:nvPr/>
        </p:nvSpPr>
        <p:spPr>
          <a:xfrm>
            <a:off x="9214974" y="1290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6"/>
          <p:cNvSpPr/>
          <p:nvPr/>
        </p:nvSpPr>
        <p:spPr>
          <a:xfrm>
            <a:off x="554823" y="4495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BCB71704-C07E-8FA0-DE5B-2142ED2BB9C2}"/>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037B8947-4E2F-CE69-7F51-3B3F451485A6}"/>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17560755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sp>
        <p:nvSpPr>
          <p:cNvPr id="63" name="Google Shape;63;p7"/>
          <p:cNvSpPr/>
          <p:nvPr/>
        </p:nvSpPr>
        <p:spPr>
          <a:xfrm>
            <a:off x="701867" y="580467"/>
            <a:ext cx="51812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7"/>
          <p:cNvSpPr txBox="1">
            <a:spLocks noGrp="1"/>
          </p:cNvSpPr>
          <p:nvPr>
            <p:ph type="title"/>
          </p:nvPr>
        </p:nvSpPr>
        <p:spPr>
          <a:xfrm>
            <a:off x="960000" y="1555667"/>
            <a:ext cx="4825600" cy="1828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5" name="Google Shape;65;p7"/>
          <p:cNvSpPr/>
          <p:nvPr/>
        </p:nvSpPr>
        <p:spPr>
          <a:xfrm>
            <a:off x="5857674" y="198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7"/>
          <p:cNvSpPr/>
          <p:nvPr/>
        </p:nvSpPr>
        <p:spPr>
          <a:xfrm>
            <a:off x="560513" y="3576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9635518" y="64098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2647239" y="6351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1061600" y="3576267"/>
            <a:ext cx="4429600" cy="17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 name="Footer Placeholder 1">
            <a:extLst>
              <a:ext uri="{FF2B5EF4-FFF2-40B4-BE49-F238E27FC236}">
                <a16:creationId xmlns:a16="http://schemas.microsoft.com/office/drawing/2014/main" id="{515CC899-8EAF-1D64-B893-4AE5E293746D}"/>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222E9F40-CAB0-8618-A328-3D78FB467A6E}"/>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2227992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sp>
        <p:nvSpPr>
          <p:cNvPr id="71" name="Google Shape;71;p8"/>
          <p:cNvSpPr/>
          <p:nvPr/>
        </p:nvSpPr>
        <p:spPr>
          <a:xfrm>
            <a:off x="2489200" y="1663700"/>
            <a:ext cx="7200800" cy="3518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8"/>
          <p:cNvSpPr txBox="1">
            <a:spLocks noGrp="1"/>
          </p:cNvSpPr>
          <p:nvPr>
            <p:ph type="title"/>
          </p:nvPr>
        </p:nvSpPr>
        <p:spPr>
          <a:xfrm>
            <a:off x="2499200" y="1660800"/>
            <a:ext cx="7193600" cy="35364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73" name="Google Shape;73;p8"/>
          <p:cNvSpPr/>
          <p:nvPr/>
        </p:nvSpPr>
        <p:spPr>
          <a:xfrm>
            <a:off x="9202007" y="6200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8"/>
          <p:cNvSpPr/>
          <p:nvPr/>
        </p:nvSpPr>
        <p:spPr>
          <a:xfrm>
            <a:off x="3109146" y="153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8"/>
          <p:cNvSpPr/>
          <p:nvPr/>
        </p:nvSpPr>
        <p:spPr>
          <a:xfrm>
            <a:off x="2363051" y="50274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8"/>
          <p:cNvSpPr/>
          <p:nvPr/>
        </p:nvSpPr>
        <p:spPr>
          <a:xfrm>
            <a:off x="11318206" y="2111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8"/>
          <p:cNvSpPr/>
          <p:nvPr/>
        </p:nvSpPr>
        <p:spPr>
          <a:xfrm>
            <a:off x="554823" y="5886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p:nvPr/>
        </p:nvSpPr>
        <p:spPr>
          <a:xfrm>
            <a:off x="3469674" y="573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8"/>
          <p:cNvSpPr/>
          <p:nvPr/>
        </p:nvSpPr>
        <p:spPr>
          <a:xfrm>
            <a:off x="9566418" y="1594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8"/>
          <p:cNvSpPr/>
          <p:nvPr/>
        </p:nvSpPr>
        <p:spPr>
          <a:xfrm>
            <a:off x="9566430" y="3957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8"/>
          <p:cNvSpPr/>
          <p:nvPr/>
        </p:nvSpPr>
        <p:spPr>
          <a:xfrm>
            <a:off x="5965058" y="763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7444858" y="5475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10662025" y="3878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9B930BD-3D08-02B9-590A-52B0E0DC5D8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DF79671D-E754-76B4-133A-5F3778C46500}"/>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1432987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4"/>
        <p:cNvGrpSpPr/>
        <p:nvPr/>
      </p:nvGrpSpPr>
      <p:grpSpPr>
        <a:xfrm>
          <a:off x="0" y="0"/>
          <a:ext cx="0" cy="0"/>
          <a:chOff x="0" y="0"/>
          <a:chExt cx="0" cy="0"/>
        </a:xfrm>
      </p:grpSpPr>
      <p:sp>
        <p:nvSpPr>
          <p:cNvPr id="85" name="Google Shape;85;p9"/>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title"/>
          </p:nvPr>
        </p:nvSpPr>
        <p:spPr>
          <a:xfrm>
            <a:off x="2672000" y="2051167"/>
            <a:ext cx="6848000" cy="8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7" name="Google Shape;87;p9"/>
          <p:cNvSpPr txBox="1">
            <a:spLocks noGrp="1"/>
          </p:cNvSpPr>
          <p:nvPr>
            <p:ph type="subTitle" idx="1"/>
          </p:nvPr>
        </p:nvSpPr>
        <p:spPr>
          <a:xfrm>
            <a:off x="2672000" y="3048833"/>
            <a:ext cx="6848000" cy="17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8" name="Google Shape;88;p9"/>
          <p:cNvSpPr/>
          <p:nvPr/>
        </p:nvSpPr>
        <p:spPr>
          <a:xfrm>
            <a:off x="3179607"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p:nvPr/>
        </p:nvSpPr>
        <p:spPr>
          <a:xfrm>
            <a:off x="160163" y="5451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9"/>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9"/>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9"/>
          <p:cNvSpPr/>
          <p:nvPr/>
        </p:nvSpPr>
        <p:spPr>
          <a:xfrm>
            <a:off x="6797007" y="1490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9"/>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9"/>
          <p:cNvSpPr/>
          <p:nvPr/>
        </p:nvSpPr>
        <p:spPr>
          <a:xfrm>
            <a:off x="11731006" y="43046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9"/>
          <p:cNvSpPr/>
          <p:nvPr/>
        </p:nvSpPr>
        <p:spPr>
          <a:xfrm>
            <a:off x="6133518" y="64911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82ADD191-E38D-9164-5C24-21B0864D74F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2F7A6B3E-5CCE-C499-C5B9-345FB178277B}"/>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925167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960000" y="5381067"/>
            <a:ext cx="10272000" cy="76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2" name="Footer Placeholder 1">
            <a:extLst>
              <a:ext uri="{FF2B5EF4-FFF2-40B4-BE49-F238E27FC236}">
                <a16:creationId xmlns:a16="http://schemas.microsoft.com/office/drawing/2014/main" id="{C53CFCBC-A215-0551-FABC-F7612F887DCE}"/>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09ECFD18-4AD3-966C-B942-EA175B725647}"/>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54067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94737-B9D5-1946-8014-ABC819F442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178862-6F11-D64C-84BD-10B2F3204C0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25835637-45CE-5247-AE1D-4D437F435639}"/>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38FFA13-B4BE-0B4F-87B6-77D4E36BAC50}"/>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32871169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2A6F5F-E8DC-4046-3798-3651A0CBC22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4C5F9417-BDFB-7AB6-9405-66A40CB5D5E8}"/>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10548211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9"/>
        <p:cNvGrpSpPr/>
        <p:nvPr/>
      </p:nvGrpSpPr>
      <p:grpSpPr>
        <a:xfrm>
          <a:off x="0" y="0"/>
          <a:ext cx="0" cy="0"/>
          <a:chOff x="0" y="0"/>
          <a:chExt cx="0" cy="0"/>
        </a:xfrm>
      </p:grpSpPr>
      <p:sp>
        <p:nvSpPr>
          <p:cNvPr id="130" name="Google Shape;130;p14"/>
          <p:cNvSpPr/>
          <p:nvPr/>
        </p:nvSpPr>
        <p:spPr>
          <a:xfrm>
            <a:off x="1335413" y="751200"/>
            <a:ext cx="9521200" cy="5355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4"/>
          <p:cNvSpPr txBox="1">
            <a:spLocks noGrp="1"/>
          </p:cNvSpPr>
          <p:nvPr>
            <p:ph type="title"/>
          </p:nvPr>
        </p:nvSpPr>
        <p:spPr>
          <a:xfrm>
            <a:off x="3090400" y="4450000"/>
            <a:ext cx="6011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32" name="Google Shape;132;p14"/>
          <p:cNvSpPr txBox="1">
            <a:spLocks noGrp="1"/>
          </p:cNvSpPr>
          <p:nvPr>
            <p:ph type="subTitle" idx="1"/>
          </p:nvPr>
        </p:nvSpPr>
        <p:spPr>
          <a:xfrm>
            <a:off x="2281717" y="1698800"/>
            <a:ext cx="7628400" cy="27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42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
        <p:nvSpPr>
          <p:cNvPr id="133" name="Google Shape;133;p14"/>
          <p:cNvSpPr/>
          <p:nvPr/>
        </p:nvSpPr>
        <p:spPr>
          <a:xfrm>
            <a:off x="8097607" y="1589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4"/>
          <p:cNvSpPr/>
          <p:nvPr/>
        </p:nvSpPr>
        <p:spPr>
          <a:xfrm>
            <a:off x="3740646" y="350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4"/>
          <p:cNvSpPr/>
          <p:nvPr/>
        </p:nvSpPr>
        <p:spPr>
          <a:xfrm>
            <a:off x="9961151"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4"/>
          <p:cNvSpPr/>
          <p:nvPr/>
        </p:nvSpPr>
        <p:spPr>
          <a:xfrm>
            <a:off x="11192606" y="3753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14"/>
          <p:cNvSpPr/>
          <p:nvPr/>
        </p:nvSpPr>
        <p:spPr>
          <a:xfrm>
            <a:off x="685773" y="2620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p:nvPr/>
        </p:nvSpPr>
        <p:spPr>
          <a:xfrm>
            <a:off x="5857674" y="626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4"/>
          <p:cNvSpPr/>
          <p:nvPr/>
        </p:nvSpPr>
        <p:spPr>
          <a:xfrm>
            <a:off x="2173606" y="6350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B0398906-0623-0CFB-BFA1-1B23ED4F8CAF}"/>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7E60AFC-BB25-AD79-8C40-29B02BB1F9D9}"/>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4317287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0"/>
        <p:cNvGrpSpPr/>
        <p:nvPr/>
      </p:nvGrpSpPr>
      <p:grpSpPr>
        <a:xfrm>
          <a:off x="0" y="0"/>
          <a:ext cx="0" cy="0"/>
          <a:chOff x="0" y="0"/>
          <a:chExt cx="0" cy="0"/>
        </a:xfrm>
      </p:grpSpPr>
      <p:sp>
        <p:nvSpPr>
          <p:cNvPr id="141" name="Google Shape;141;p1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15"/>
          <p:cNvSpPr txBox="1">
            <a:spLocks noGrp="1"/>
          </p:cNvSpPr>
          <p:nvPr>
            <p:ph type="subTitle" idx="1"/>
          </p:nvPr>
        </p:nvSpPr>
        <p:spPr>
          <a:xfrm>
            <a:off x="960000" y="2031600"/>
            <a:ext cx="5350000" cy="3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3" name="Google Shape;143;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4" name="Google Shape;144;p15"/>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5"/>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5"/>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5"/>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5"/>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5"/>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160D311C-EC0A-9E22-5ABF-3C11713EA73C}"/>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9428E40A-B50F-C617-F8BC-D3224E03A964}"/>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7740841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0"/>
        <p:cNvGrpSpPr/>
        <p:nvPr/>
      </p:nvGrpSpPr>
      <p:grpSpPr>
        <a:xfrm>
          <a:off x="0" y="0"/>
          <a:ext cx="0" cy="0"/>
          <a:chOff x="0" y="0"/>
          <a:chExt cx="0" cy="0"/>
        </a:xfrm>
      </p:grpSpPr>
      <p:sp>
        <p:nvSpPr>
          <p:cNvPr id="151" name="Google Shape;151;p16"/>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16"/>
          <p:cNvSpPr txBox="1">
            <a:spLocks noGrp="1"/>
          </p:cNvSpPr>
          <p:nvPr>
            <p:ph type="title"/>
          </p:nvPr>
        </p:nvSpPr>
        <p:spPr>
          <a:xfrm>
            <a:off x="9600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3" name="Google Shape;153;p16"/>
          <p:cNvSpPr txBox="1">
            <a:spLocks noGrp="1"/>
          </p:cNvSpPr>
          <p:nvPr>
            <p:ph type="subTitle" idx="1"/>
          </p:nvPr>
        </p:nvSpPr>
        <p:spPr>
          <a:xfrm>
            <a:off x="9600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idx="2"/>
          </p:nvPr>
        </p:nvSpPr>
        <p:spPr>
          <a:xfrm>
            <a:off x="45384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5" name="Google Shape;155;p16"/>
          <p:cNvSpPr txBox="1">
            <a:spLocks noGrp="1"/>
          </p:cNvSpPr>
          <p:nvPr>
            <p:ph type="subTitle" idx="3"/>
          </p:nvPr>
        </p:nvSpPr>
        <p:spPr>
          <a:xfrm>
            <a:off x="45384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txBox="1">
            <a:spLocks noGrp="1"/>
          </p:cNvSpPr>
          <p:nvPr>
            <p:ph type="title" idx="4"/>
          </p:nvPr>
        </p:nvSpPr>
        <p:spPr>
          <a:xfrm>
            <a:off x="8116800" y="3637484"/>
            <a:ext cx="3115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7" name="Google Shape;157;p16"/>
          <p:cNvSpPr txBox="1">
            <a:spLocks noGrp="1"/>
          </p:cNvSpPr>
          <p:nvPr>
            <p:ph type="subTitle" idx="5"/>
          </p:nvPr>
        </p:nvSpPr>
        <p:spPr>
          <a:xfrm>
            <a:off x="8116800" y="4114741"/>
            <a:ext cx="3115200" cy="9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6"/>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59" name="Google Shape;159;p16"/>
          <p:cNvSpPr/>
          <p:nvPr/>
        </p:nvSpPr>
        <p:spPr>
          <a:xfrm>
            <a:off x="9121574" y="1476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6"/>
          <p:cNvSpPr/>
          <p:nvPr/>
        </p:nvSpPr>
        <p:spPr>
          <a:xfrm>
            <a:off x="9635518" y="64098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6"/>
          <p:cNvSpPr/>
          <p:nvPr/>
        </p:nvSpPr>
        <p:spPr>
          <a:xfrm>
            <a:off x="11375457" y="18384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6"/>
          <p:cNvSpPr/>
          <p:nvPr/>
        </p:nvSpPr>
        <p:spPr>
          <a:xfrm>
            <a:off x="2647239" y="6351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6"/>
          <p:cNvSpPr/>
          <p:nvPr/>
        </p:nvSpPr>
        <p:spPr>
          <a:xfrm>
            <a:off x="560513" y="3576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6402B8CF-469C-7B4F-387E-D1958767392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FE66C04-E06F-7C1C-FB45-AF02F30A79B2}"/>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0826565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4"/>
        <p:cNvGrpSpPr/>
        <p:nvPr/>
      </p:nvGrpSpPr>
      <p:grpSpPr>
        <a:xfrm>
          <a:off x="0" y="0"/>
          <a:ext cx="0" cy="0"/>
          <a:chOff x="0" y="0"/>
          <a:chExt cx="0" cy="0"/>
        </a:xfrm>
      </p:grpSpPr>
      <p:sp>
        <p:nvSpPr>
          <p:cNvPr id="165" name="Google Shape;165;p17"/>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7"/>
          <p:cNvSpPr txBox="1">
            <a:spLocks noGrp="1"/>
          </p:cNvSpPr>
          <p:nvPr>
            <p:ph type="title"/>
          </p:nvPr>
        </p:nvSpPr>
        <p:spPr>
          <a:xfrm>
            <a:off x="9600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7" name="Google Shape;167;p17"/>
          <p:cNvSpPr txBox="1">
            <a:spLocks noGrp="1"/>
          </p:cNvSpPr>
          <p:nvPr>
            <p:ph type="subTitle" idx="1"/>
          </p:nvPr>
        </p:nvSpPr>
        <p:spPr>
          <a:xfrm>
            <a:off x="9600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7"/>
          <p:cNvSpPr txBox="1">
            <a:spLocks noGrp="1"/>
          </p:cNvSpPr>
          <p:nvPr>
            <p:ph type="title" idx="2"/>
          </p:nvPr>
        </p:nvSpPr>
        <p:spPr>
          <a:xfrm>
            <a:off x="45384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9" name="Google Shape;169;p17"/>
          <p:cNvSpPr txBox="1">
            <a:spLocks noGrp="1"/>
          </p:cNvSpPr>
          <p:nvPr>
            <p:ph type="subTitle" idx="3"/>
          </p:nvPr>
        </p:nvSpPr>
        <p:spPr>
          <a:xfrm>
            <a:off x="45384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txBox="1">
            <a:spLocks noGrp="1"/>
          </p:cNvSpPr>
          <p:nvPr>
            <p:ph type="title" idx="4"/>
          </p:nvPr>
        </p:nvSpPr>
        <p:spPr>
          <a:xfrm>
            <a:off x="8116800" y="4247084"/>
            <a:ext cx="3115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71" name="Google Shape;171;p17"/>
          <p:cNvSpPr txBox="1">
            <a:spLocks noGrp="1"/>
          </p:cNvSpPr>
          <p:nvPr>
            <p:ph type="subTitle" idx="5"/>
          </p:nvPr>
        </p:nvSpPr>
        <p:spPr>
          <a:xfrm>
            <a:off x="81168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73" name="Google Shape;173;p17"/>
          <p:cNvSpPr/>
          <p:nvPr/>
        </p:nvSpPr>
        <p:spPr>
          <a:xfrm>
            <a:off x="554830" y="5708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7"/>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7"/>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7"/>
          <p:cNvSpPr/>
          <p:nvPr/>
        </p:nvSpPr>
        <p:spPr>
          <a:xfrm>
            <a:off x="3860497" y="6403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7"/>
          <p:cNvSpPr/>
          <p:nvPr/>
        </p:nvSpPr>
        <p:spPr>
          <a:xfrm>
            <a:off x="1099174" y="196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7"/>
          <p:cNvSpPr/>
          <p:nvPr/>
        </p:nvSpPr>
        <p:spPr>
          <a:xfrm>
            <a:off x="109766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37C7F5A0-290D-49E7-F139-6206DDE1A7D9}"/>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7D5A7A2-4547-210D-8645-B3286A59AF36}"/>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8453251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8"/>
        <p:cNvGrpSpPr/>
        <p:nvPr/>
      </p:nvGrpSpPr>
      <p:grpSpPr>
        <a:xfrm>
          <a:off x="0" y="0"/>
          <a:ext cx="0" cy="0"/>
          <a:chOff x="0" y="0"/>
          <a:chExt cx="0" cy="0"/>
        </a:xfrm>
      </p:grpSpPr>
      <p:sp>
        <p:nvSpPr>
          <p:cNvPr id="199" name="Google Shape;199;p19"/>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9"/>
          <p:cNvSpPr txBox="1">
            <a:spLocks noGrp="1"/>
          </p:cNvSpPr>
          <p:nvPr>
            <p:ph type="title"/>
          </p:nvPr>
        </p:nvSpPr>
        <p:spPr>
          <a:xfrm>
            <a:off x="1156367"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1" name="Google Shape;201;p19"/>
          <p:cNvSpPr txBox="1">
            <a:spLocks noGrp="1"/>
          </p:cNvSpPr>
          <p:nvPr>
            <p:ph type="subTitle" idx="1"/>
          </p:nvPr>
        </p:nvSpPr>
        <p:spPr>
          <a:xfrm>
            <a:off x="1156367"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19"/>
          <p:cNvSpPr txBox="1">
            <a:spLocks noGrp="1"/>
          </p:cNvSpPr>
          <p:nvPr>
            <p:ph type="title" idx="2"/>
          </p:nvPr>
        </p:nvSpPr>
        <p:spPr>
          <a:xfrm>
            <a:off x="4755400"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3" name="Google Shape;203;p19"/>
          <p:cNvSpPr txBox="1">
            <a:spLocks noGrp="1"/>
          </p:cNvSpPr>
          <p:nvPr>
            <p:ph type="subTitle" idx="3"/>
          </p:nvPr>
        </p:nvSpPr>
        <p:spPr>
          <a:xfrm>
            <a:off x="4755400"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9"/>
          <p:cNvSpPr txBox="1">
            <a:spLocks noGrp="1"/>
          </p:cNvSpPr>
          <p:nvPr>
            <p:ph type="title" idx="4"/>
          </p:nvPr>
        </p:nvSpPr>
        <p:spPr>
          <a:xfrm>
            <a:off x="1156367"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5" name="Google Shape;205;p19"/>
          <p:cNvSpPr txBox="1">
            <a:spLocks noGrp="1"/>
          </p:cNvSpPr>
          <p:nvPr>
            <p:ph type="subTitle" idx="5"/>
          </p:nvPr>
        </p:nvSpPr>
        <p:spPr>
          <a:xfrm>
            <a:off x="1156367"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9"/>
          <p:cNvSpPr txBox="1">
            <a:spLocks noGrp="1"/>
          </p:cNvSpPr>
          <p:nvPr>
            <p:ph type="title" idx="6"/>
          </p:nvPr>
        </p:nvSpPr>
        <p:spPr>
          <a:xfrm>
            <a:off x="4755400"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7" name="Google Shape;207;p19"/>
          <p:cNvSpPr txBox="1">
            <a:spLocks noGrp="1"/>
          </p:cNvSpPr>
          <p:nvPr>
            <p:ph type="subTitle" idx="7"/>
          </p:nvPr>
        </p:nvSpPr>
        <p:spPr>
          <a:xfrm>
            <a:off x="4755400"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9"/>
          <p:cNvSpPr txBox="1">
            <a:spLocks noGrp="1"/>
          </p:cNvSpPr>
          <p:nvPr>
            <p:ph type="title" idx="8"/>
          </p:nvPr>
        </p:nvSpPr>
        <p:spPr>
          <a:xfrm>
            <a:off x="8354433" y="24470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09" name="Google Shape;209;p19"/>
          <p:cNvSpPr txBox="1">
            <a:spLocks noGrp="1"/>
          </p:cNvSpPr>
          <p:nvPr>
            <p:ph type="subTitle" idx="9"/>
          </p:nvPr>
        </p:nvSpPr>
        <p:spPr>
          <a:xfrm>
            <a:off x="8354433" y="28226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19"/>
          <p:cNvSpPr txBox="1">
            <a:spLocks noGrp="1"/>
          </p:cNvSpPr>
          <p:nvPr>
            <p:ph type="title" idx="13"/>
          </p:nvPr>
        </p:nvSpPr>
        <p:spPr>
          <a:xfrm>
            <a:off x="8354433" y="4358200"/>
            <a:ext cx="2681200" cy="3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11" name="Google Shape;211;p19"/>
          <p:cNvSpPr txBox="1">
            <a:spLocks noGrp="1"/>
          </p:cNvSpPr>
          <p:nvPr>
            <p:ph type="subTitle" idx="14"/>
          </p:nvPr>
        </p:nvSpPr>
        <p:spPr>
          <a:xfrm>
            <a:off x="8354433" y="4733833"/>
            <a:ext cx="268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9"/>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13" name="Google Shape;213;p19"/>
          <p:cNvSpPr/>
          <p:nvPr/>
        </p:nvSpPr>
        <p:spPr>
          <a:xfrm>
            <a:off x="1058074"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9"/>
          <p:cNvSpPr/>
          <p:nvPr/>
        </p:nvSpPr>
        <p:spPr>
          <a:xfrm>
            <a:off x="11375463" y="13569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19"/>
          <p:cNvSpPr/>
          <p:nvPr/>
        </p:nvSpPr>
        <p:spPr>
          <a:xfrm>
            <a:off x="11637341" y="257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19"/>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19"/>
          <p:cNvSpPr/>
          <p:nvPr/>
        </p:nvSpPr>
        <p:spPr>
          <a:xfrm>
            <a:off x="262251" y="62856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19"/>
          <p:cNvSpPr/>
          <p:nvPr/>
        </p:nvSpPr>
        <p:spPr>
          <a:xfrm>
            <a:off x="11375457" y="4423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9"/>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CA357570-C9DA-FBC2-6CFC-1E97195C6DC8}"/>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E0EC9AD9-AA68-81E2-D569-4E9334384BBD}"/>
              </a:ext>
            </a:extLst>
          </p:cNvPr>
          <p:cNvSpPr>
            <a:spLocks noGrp="1"/>
          </p:cNvSpPr>
          <p:nvPr>
            <p:ph type="sldNum" sz="quarter" idx="17"/>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819645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20"/>
        <p:cNvGrpSpPr/>
        <p:nvPr/>
      </p:nvGrpSpPr>
      <p:grpSpPr>
        <a:xfrm>
          <a:off x="0" y="0"/>
          <a:ext cx="0" cy="0"/>
          <a:chOff x="0" y="0"/>
          <a:chExt cx="0" cy="0"/>
        </a:xfrm>
      </p:grpSpPr>
      <p:sp>
        <p:nvSpPr>
          <p:cNvPr id="221" name="Google Shape;221;p20"/>
          <p:cNvSpPr/>
          <p:nvPr/>
        </p:nvSpPr>
        <p:spPr>
          <a:xfrm>
            <a:off x="35922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0"/>
          <p:cNvSpPr txBox="1">
            <a:spLocks noGrp="1"/>
          </p:cNvSpPr>
          <p:nvPr>
            <p:ph type="title"/>
          </p:nvPr>
        </p:nvSpPr>
        <p:spPr>
          <a:xfrm>
            <a:off x="4053400" y="2972033"/>
            <a:ext cx="4085200" cy="7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6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23" name="Google Shape;223;p20"/>
          <p:cNvSpPr txBox="1">
            <a:spLocks noGrp="1"/>
          </p:cNvSpPr>
          <p:nvPr>
            <p:ph type="title" idx="2" hasCustomPrompt="1"/>
          </p:nvPr>
        </p:nvSpPr>
        <p:spPr>
          <a:xfrm>
            <a:off x="4948200" y="1625867"/>
            <a:ext cx="2295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4" name="Google Shape;224;p20"/>
          <p:cNvSpPr txBox="1">
            <a:spLocks noGrp="1"/>
          </p:cNvSpPr>
          <p:nvPr>
            <p:ph type="subTitle" idx="1"/>
          </p:nvPr>
        </p:nvSpPr>
        <p:spPr>
          <a:xfrm>
            <a:off x="4145400" y="3951800"/>
            <a:ext cx="3901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0"/>
          <p:cNvSpPr/>
          <p:nvPr/>
        </p:nvSpPr>
        <p:spPr>
          <a:xfrm>
            <a:off x="685774"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0"/>
          <p:cNvSpPr/>
          <p:nvPr/>
        </p:nvSpPr>
        <p:spPr>
          <a:xfrm>
            <a:off x="3451113" y="47539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0"/>
          <p:cNvSpPr/>
          <p:nvPr/>
        </p:nvSpPr>
        <p:spPr>
          <a:xfrm>
            <a:off x="5965051" y="1143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20"/>
          <p:cNvSpPr/>
          <p:nvPr/>
        </p:nvSpPr>
        <p:spPr>
          <a:xfrm>
            <a:off x="8479006" y="30330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20"/>
          <p:cNvSpPr/>
          <p:nvPr/>
        </p:nvSpPr>
        <p:spPr>
          <a:xfrm>
            <a:off x="822523" y="55088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20"/>
          <p:cNvSpPr/>
          <p:nvPr/>
        </p:nvSpPr>
        <p:spPr>
          <a:xfrm>
            <a:off x="11107591" y="496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20"/>
          <p:cNvSpPr/>
          <p:nvPr/>
        </p:nvSpPr>
        <p:spPr>
          <a:xfrm>
            <a:off x="8046607" y="6124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0"/>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0"/>
          <p:cNvSpPr/>
          <p:nvPr/>
        </p:nvSpPr>
        <p:spPr>
          <a:xfrm>
            <a:off x="2756474" y="12085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0"/>
          <p:cNvSpPr/>
          <p:nvPr/>
        </p:nvSpPr>
        <p:spPr>
          <a:xfrm>
            <a:off x="4405423" y="63829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20"/>
          <p:cNvSpPr/>
          <p:nvPr/>
        </p:nvSpPr>
        <p:spPr>
          <a:xfrm>
            <a:off x="11597306" y="3416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900010A-C761-135F-4C20-BD745966F050}"/>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BDEF608-2CB0-0342-B088-9763437574E7}"/>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0888924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36"/>
        <p:cNvGrpSpPr/>
        <p:nvPr/>
      </p:nvGrpSpPr>
      <p:grpSpPr>
        <a:xfrm>
          <a:off x="0" y="0"/>
          <a:ext cx="0" cy="0"/>
          <a:chOff x="0" y="0"/>
          <a:chExt cx="0" cy="0"/>
        </a:xfrm>
      </p:grpSpPr>
      <p:sp>
        <p:nvSpPr>
          <p:cNvPr id="237" name="Google Shape;237;p21"/>
          <p:cNvSpPr/>
          <p:nvPr/>
        </p:nvSpPr>
        <p:spPr>
          <a:xfrm>
            <a:off x="6498800" y="1274833"/>
            <a:ext cx="5007600" cy="4150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21"/>
          <p:cNvSpPr txBox="1">
            <a:spLocks noGrp="1"/>
          </p:cNvSpPr>
          <p:nvPr>
            <p:ph type="title"/>
          </p:nvPr>
        </p:nvSpPr>
        <p:spPr>
          <a:xfrm>
            <a:off x="6728933" y="2972033"/>
            <a:ext cx="4509600" cy="7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39" name="Google Shape;239;p21"/>
          <p:cNvSpPr txBox="1">
            <a:spLocks noGrp="1"/>
          </p:cNvSpPr>
          <p:nvPr>
            <p:ph type="title" idx="2" hasCustomPrompt="1"/>
          </p:nvPr>
        </p:nvSpPr>
        <p:spPr>
          <a:xfrm>
            <a:off x="8942933" y="1625867"/>
            <a:ext cx="22956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1200">
                <a:solidFill>
                  <a:schemeClr val="accent5"/>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40" name="Google Shape;240;p21"/>
          <p:cNvSpPr txBox="1">
            <a:spLocks noGrp="1"/>
          </p:cNvSpPr>
          <p:nvPr>
            <p:ph type="subTitle" idx="1"/>
          </p:nvPr>
        </p:nvSpPr>
        <p:spPr>
          <a:xfrm>
            <a:off x="7337333" y="3951800"/>
            <a:ext cx="39012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1"/>
          <p:cNvSpPr/>
          <p:nvPr/>
        </p:nvSpPr>
        <p:spPr>
          <a:xfrm>
            <a:off x="6778007"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1"/>
          <p:cNvSpPr/>
          <p:nvPr/>
        </p:nvSpPr>
        <p:spPr>
          <a:xfrm>
            <a:off x="11375463" y="1153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21"/>
          <p:cNvSpPr/>
          <p:nvPr/>
        </p:nvSpPr>
        <p:spPr>
          <a:xfrm>
            <a:off x="11375457" y="52493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 name="Google Shape;244;p21"/>
          <p:cNvSpPr/>
          <p:nvPr/>
        </p:nvSpPr>
        <p:spPr>
          <a:xfrm>
            <a:off x="6356990" y="32207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5" name="Google Shape;245;p21"/>
          <p:cNvSpPr/>
          <p:nvPr/>
        </p:nvSpPr>
        <p:spPr>
          <a:xfrm>
            <a:off x="8435767" y="5307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21"/>
          <p:cNvSpPr/>
          <p:nvPr/>
        </p:nvSpPr>
        <p:spPr>
          <a:xfrm>
            <a:off x="28785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21"/>
          <p:cNvSpPr/>
          <p:nvPr/>
        </p:nvSpPr>
        <p:spPr>
          <a:xfrm>
            <a:off x="10436274" y="6245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21"/>
          <p:cNvSpPr/>
          <p:nvPr/>
        </p:nvSpPr>
        <p:spPr>
          <a:xfrm>
            <a:off x="822518" y="5840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168A315-D0D7-AED7-86BB-3FB4BB7A009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CBFDC165-D817-1D12-FC70-8E83C6666534}"/>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736094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49"/>
        <p:cNvGrpSpPr/>
        <p:nvPr/>
      </p:nvGrpSpPr>
      <p:grpSpPr>
        <a:xfrm>
          <a:off x="0" y="0"/>
          <a:ext cx="0" cy="0"/>
          <a:chOff x="0" y="0"/>
          <a:chExt cx="0" cy="0"/>
        </a:xfrm>
      </p:grpSpPr>
      <p:sp>
        <p:nvSpPr>
          <p:cNvPr id="250" name="Google Shape;250;p22"/>
          <p:cNvSpPr/>
          <p:nvPr/>
        </p:nvSpPr>
        <p:spPr>
          <a:xfrm>
            <a:off x="6325200" y="580600"/>
            <a:ext cx="51812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2"/>
          <p:cNvSpPr txBox="1">
            <a:spLocks noGrp="1"/>
          </p:cNvSpPr>
          <p:nvPr>
            <p:ph type="title"/>
          </p:nvPr>
        </p:nvSpPr>
        <p:spPr>
          <a:xfrm>
            <a:off x="6412933" y="1555667"/>
            <a:ext cx="4825600" cy="182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2" name="Google Shape;252;p22"/>
          <p:cNvSpPr/>
          <p:nvPr/>
        </p:nvSpPr>
        <p:spPr>
          <a:xfrm>
            <a:off x="11375451" y="24213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2"/>
          <p:cNvSpPr/>
          <p:nvPr/>
        </p:nvSpPr>
        <p:spPr>
          <a:xfrm>
            <a:off x="5857674" y="62667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2"/>
          <p:cNvSpPr/>
          <p:nvPr/>
        </p:nvSpPr>
        <p:spPr>
          <a:xfrm>
            <a:off x="11375458" y="5274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2"/>
          <p:cNvSpPr txBox="1">
            <a:spLocks noGrp="1"/>
          </p:cNvSpPr>
          <p:nvPr>
            <p:ph type="subTitle" idx="1"/>
          </p:nvPr>
        </p:nvSpPr>
        <p:spPr>
          <a:xfrm>
            <a:off x="6808933" y="3556800"/>
            <a:ext cx="4429600" cy="17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 name="Footer Placeholder 1">
            <a:extLst>
              <a:ext uri="{FF2B5EF4-FFF2-40B4-BE49-F238E27FC236}">
                <a16:creationId xmlns:a16="http://schemas.microsoft.com/office/drawing/2014/main" id="{1E7314BE-4740-989C-FC81-1E95BDE7092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CB39C85-A463-B57B-27EE-7B54DB01C08A}"/>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7461594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6"/>
        <p:cNvGrpSpPr/>
        <p:nvPr/>
      </p:nvGrpSpPr>
      <p:grpSpPr>
        <a:xfrm>
          <a:off x="0" y="0"/>
          <a:ext cx="0" cy="0"/>
          <a:chOff x="0" y="0"/>
          <a:chExt cx="0" cy="0"/>
        </a:xfrm>
      </p:grpSpPr>
      <p:sp>
        <p:nvSpPr>
          <p:cNvPr id="257" name="Google Shape;257;p23"/>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8" name="Google Shape;258;p23"/>
          <p:cNvSpPr txBox="1">
            <a:spLocks noGrp="1"/>
          </p:cNvSpPr>
          <p:nvPr>
            <p:ph type="title" hasCustomPrompt="1"/>
          </p:nvPr>
        </p:nvSpPr>
        <p:spPr>
          <a:xfrm>
            <a:off x="2680400" y="1246400"/>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59" name="Google Shape;259;p23"/>
          <p:cNvSpPr txBox="1">
            <a:spLocks noGrp="1"/>
          </p:cNvSpPr>
          <p:nvPr>
            <p:ph type="subTitle" idx="1"/>
          </p:nvPr>
        </p:nvSpPr>
        <p:spPr>
          <a:xfrm>
            <a:off x="2680400" y="1984564"/>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680400" y="2883109"/>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1" name="Google Shape;261;p23"/>
          <p:cNvSpPr txBox="1">
            <a:spLocks noGrp="1"/>
          </p:cNvSpPr>
          <p:nvPr>
            <p:ph type="subTitle" idx="3"/>
          </p:nvPr>
        </p:nvSpPr>
        <p:spPr>
          <a:xfrm>
            <a:off x="2680400" y="3621273"/>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2680400" y="4519836"/>
            <a:ext cx="6831200" cy="7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6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3" name="Google Shape;263;p23"/>
          <p:cNvSpPr txBox="1">
            <a:spLocks noGrp="1"/>
          </p:cNvSpPr>
          <p:nvPr>
            <p:ph type="subTitle" idx="5"/>
          </p:nvPr>
        </p:nvSpPr>
        <p:spPr>
          <a:xfrm>
            <a:off x="2680400" y="5258000"/>
            <a:ext cx="6831200" cy="35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3"/>
          <p:cNvSpPr/>
          <p:nvPr/>
        </p:nvSpPr>
        <p:spPr>
          <a:xfrm>
            <a:off x="11375458"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23"/>
          <p:cNvSpPr/>
          <p:nvPr/>
        </p:nvSpPr>
        <p:spPr>
          <a:xfrm>
            <a:off x="2213073"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3"/>
          <p:cNvSpPr/>
          <p:nvPr/>
        </p:nvSpPr>
        <p:spPr>
          <a:xfrm>
            <a:off x="554823" y="58074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3"/>
          <p:cNvSpPr/>
          <p:nvPr/>
        </p:nvSpPr>
        <p:spPr>
          <a:xfrm>
            <a:off x="9436174"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FC3B313B-BF83-5169-7A85-F95DD74D8368}"/>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87E77553-2901-329D-1CBA-5A2E88AB2391}"/>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98487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B733D-77FF-834A-AD2C-4B40CDEADD5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CEF52C5-9FC0-014B-9236-40A6C054FC09}"/>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40E4445-1ADF-D94E-8343-0124335C4C9E}"/>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31493170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4"/>
        <p:cNvGrpSpPr/>
        <p:nvPr/>
      </p:nvGrpSpPr>
      <p:grpSpPr>
        <a:xfrm>
          <a:off x="0" y="0"/>
          <a:ext cx="0" cy="0"/>
          <a:chOff x="0" y="0"/>
          <a:chExt cx="0" cy="0"/>
        </a:xfrm>
      </p:grpSpPr>
      <p:sp>
        <p:nvSpPr>
          <p:cNvPr id="285" name="Google Shape;285;p25"/>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25"/>
          <p:cNvSpPr/>
          <p:nvPr/>
        </p:nvSpPr>
        <p:spPr>
          <a:xfrm>
            <a:off x="1212337" y="6174408"/>
            <a:ext cx="225545" cy="222385"/>
          </a:xfrm>
          <a:custGeom>
            <a:avLst/>
            <a:gdLst/>
            <a:ahLst/>
            <a:cxnLst/>
            <a:rect l="l" t="t" r="r" b="b"/>
            <a:pathLst>
              <a:path w="3426" h="3378" extrusionOk="0">
                <a:moveTo>
                  <a:pt x="1713" y="1"/>
                </a:moveTo>
                <a:cubicBezTo>
                  <a:pt x="1670" y="1"/>
                  <a:pt x="1627" y="22"/>
                  <a:pt x="1604" y="65"/>
                </a:cubicBezTo>
                <a:lnTo>
                  <a:pt x="1087" y="1011"/>
                </a:lnTo>
                <a:cubicBezTo>
                  <a:pt x="1076" y="1033"/>
                  <a:pt x="1060" y="1050"/>
                  <a:pt x="1038" y="1060"/>
                </a:cubicBezTo>
                <a:lnTo>
                  <a:pt x="93" y="1582"/>
                </a:lnTo>
                <a:cubicBezTo>
                  <a:pt x="1" y="1631"/>
                  <a:pt x="1" y="1753"/>
                  <a:pt x="93" y="1802"/>
                </a:cubicBezTo>
                <a:lnTo>
                  <a:pt x="1038" y="2319"/>
                </a:lnTo>
                <a:cubicBezTo>
                  <a:pt x="1060" y="2329"/>
                  <a:pt x="1076" y="2346"/>
                  <a:pt x="1087" y="2366"/>
                </a:cubicBezTo>
                <a:lnTo>
                  <a:pt x="1604" y="3313"/>
                </a:lnTo>
                <a:cubicBezTo>
                  <a:pt x="1627" y="3356"/>
                  <a:pt x="1670" y="3377"/>
                  <a:pt x="1713" y="3377"/>
                </a:cubicBezTo>
                <a:cubicBezTo>
                  <a:pt x="1757" y="3377"/>
                  <a:pt x="1800" y="3356"/>
                  <a:pt x="1824" y="3313"/>
                </a:cubicBezTo>
                <a:lnTo>
                  <a:pt x="2346" y="2366"/>
                </a:lnTo>
                <a:cubicBezTo>
                  <a:pt x="2356" y="2346"/>
                  <a:pt x="2373" y="2329"/>
                  <a:pt x="2393" y="2319"/>
                </a:cubicBezTo>
                <a:lnTo>
                  <a:pt x="3341" y="1802"/>
                </a:lnTo>
                <a:cubicBezTo>
                  <a:pt x="3426" y="1753"/>
                  <a:pt x="3426" y="1631"/>
                  <a:pt x="3341" y="1582"/>
                </a:cubicBezTo>
                <a:lnTo>
                  <a:pt x="2393" y="1060"/>
                </a:lnTo>
                <a:cubicBezTo>
                  <a:pt x="2373" y="1050"/>
                  <a:pt x="2356" y="1033"/>
                  <a:pt x="2346" y="1011"/>
                </a:cubicBezTo>
                <a:lnTo>
                  <a:pt x="1824" y="65"/>
                </a:lnTo>
                <a:cubicBezTo>
                  <a:pt x="1800" y="22"/>
                  <a:pt x="1757" y="1"/>
                  <a:pt x="17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25"/>
          <p:cNvSpPr/>
          <p:nvPr/>
        </p:nvSpPr>
        <p:spPr>
          <a:xfrm>
            <a:off x="559097" y="2487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25"/>
          <p:cNvSpPr/>
          <p:nvPr/>
        </p:nvSpPr>
        <p:spPr>
          <a:xfrm>
            <a:off x="9785618" y="6396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25"/>
          <p:cNvSpPr/>
          <p:nvPr/>
        </p:nvSpPr>
        <p:spPr>
          <a:xfrm>
            <a:off x="11375457" y="4197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25"/>
          <p:cNvSpPr/>
          <p:nvPr/>
        </p:nvSpPr>
        <p:spPr>
          <a:xfrm>
            <a:off x="59447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25"/>
          <p:cNvSpPr/>
          <p:nvPr/>
        </p:nvSpPr>
        <p:spPr>
          <a:xfrm>
            <a:off x="11637341" y="12835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3" name="Google Shape;293;p25"/>
          <p:cNvSpPr/>
          <p:nvPr/>
        </p:nvSpPr>
        <p:spPr>
          <a:xfrm>
            <a:off x="100474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4" name="Google Shape;294;p25"/>
          <p:cNvGrpSpPr/>
          <p:nvPr/>
        </p:nvGrpSpPr>
        <p:grpSpPr>
          <a:xfrm rot="-1858379" flipH="1">
            <a:off x="10882730" y="5604903"/>
            <a:ext cx="933229" cy="916125"/>
            <a:chOff x="8305750" y="3231875"/>
            <a:chExt cx="730340" cy="716955"/>
          </a:xfrm>
        </p:grpSpPr>
        <p:sp>
          <p:nvSpPr>
            <p:cNvPr id="295" name="Google Shape;295;p25"/>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5"/>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5"/>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5"/>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5"/>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5"/>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5"/>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5"/>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5"/>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5"/>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5"/>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5"/>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5"/>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5"/>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5"/>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5"/>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5"/>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5"/>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5"/>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5"/>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Footer Placeholder 1">
            <a:extLst>
              <a:ext uri="{FF2B5EF4-FFF2-40B4-BE49-F238E27FC236}">
                <a16:creationId xmlns:a16="http://schemas.microsoft.com/office/drawing/2014/main" id="{AF4C1DBC-5611-115E-8A3A-CE5881FDEAFB}"/>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0272B2B6-D8B0-A3D0-1199-010A90D26836}"/>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8110663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15"/>
        <p:cNvGrpSpPr/>
        <p:nvPr/>
      </p:nvGrpSpPr>
      <p:grpSpPr>
        <a:xfrm>
          <a:off x="0" y="0"/>
          <a:ext cx="0" cy="0"/>
          <a:chOff x="0" y="0"/>
          <a:chExt cx="0" cy="0"/>
        </a:xfrm>
      </p:grpSpPr>
      <p:sp>
        <p:nvSpPr>
          <p:cNvPr id="316" name="Google Shape;316;p26"/>
          <p:cNvSpPr/>
          <p:nvPr/>
        </p:nvSpPr>
        <p:spPr>
          <a:xfrm>
            <a:off x="2161400" y="1216000"/>
            <a:ext cx="7869200" cy="4426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6"/>
          <p:cNvSpPr txBox="1">
            <a:spLocks noGrp="1"/>
          </p:cNvSpPr>
          <p:nvPr>
            <p:ph type="title"/>
          </p:nvPr>
        </p:nvSpPr>
        <p:spPr>
          <a:xfrm>
            <a:off x="2847400" y="2072200"/>
            <a:ext cx="6497200" cy="1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15066"/>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318" name="Google Shape;318;p26"/>
          <p:cNvSpPr txBox="1">
            <a:spLocks noGrp="1"/>
          </p:cNvSpPr>
          <p:nvPr>
            <p:ph type="subTitle" idx="1"/>
          </p:nvPr>
        </p:nvSpPr>
        <p:spPr>
          <a:xfrm>
            <a:off x="2847400" y="3961800"/>
            <a:ext cx="6497200" cy="8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9" name="Google Shape;319;p26"/>
          <p:cNvSpPr/>
          <p:nvPr/>
        </p:nvSpPr>
        <p:spPr>
          <a:xfrm>
            <a:off x="3179607" y="5477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6"/>
          <p:cNvSpPr/>
          <p:nvPr/>
        </p:nvSpPr>
        <p:spPr>
          <a:xfrm>
            <a:off x="388579" y="3961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6"/>
          <p:cNvSpPr/>
          <p:nvPr/>
        </p:nvSpPr>
        <p:spPr>
          <a:xfrm>
            <a:off x="11354506" y="2887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6"/>
          <p:cNvSpPr/>
          <p:nvPr/>
        </p:nvSpPr>
        <p:spPr>
          <a:xfrm>
            <a:off x="8594551" y="61446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97A398DE-DCFE-3340-9E8E-45AEA96207ED}"/>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8F6A9A1-F0FC-C151-4490-42784F92F380}"/>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1288011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23"/>
        <p:cNvGrpSpPr/>
        <p:nvPr/>
      </p:nvGrpSpPr>
      <p:grpSpPr>
        <a:xfrm>
          <a:off x="0" y="0"/>
          <a:ext cx="0" cy="0"/>
          <a:chOff x="0" y="0"/>
          <a:chExt cx="0" cy="0"/>
        </a:xfrm>
      </p:grpSpPr>
      <p:sp>
        <p:nvSpPr>
          <p:cNvPr id="324" name="Google Shape;324;p27"/>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27"/>
          <p:cNvSpPr txBox="1">
            <a:spLocks noGrp="1"/>
          </p:cNvSpPr>
          <p:nvPr>
            <p:ph type="title" hasCustomPrompt="1"/>
          </p:nvPr>
        </p:nvSpPr>
        <p:spPr>
          <a:xfrm>
            <a:off x="1540975" y="2276767"/>
            <a:ext cx="20084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6" name="Google Shape;326;p27"/>
          <p:cNvSpPr txBox="1">
            <a:spLocks noGrp="1"/>
          </p:cNvSpPr>
          <p:nvPr>
            <p:ph type="subTitle" idx="1"/>
          </p:nvPr>
        </p:nvSpPr>
        <p:spPr>
          <a:xfrm>
            <a:off x="8160825" y="4427233"/>
            <a:ext cx="29748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7" name="Google Shape;327;p27"/>
          <p:cNvSpPr txBox="1">
            <a:spLocks noGrp="1"/>
          </p:cNvSpPr>
          <p:nvPr>
            <p:ph type="title" idx="2" hasCustomPrompt="1"/>
          </p:nvPr>
        </p:nvSpPr>
        <p:spPr>
          <a:xfrm>
            <a:off x="5090100" y="2276767"/>
            <a:ext cx="20116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solidFill>
                  <a:schemeClr val="accent5"/>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28" name="Google Shape;328;p27"/>
          <p:cNvSpPr txBox="1">
            <a:spLocks noGrp="1"/>
          </p:cNvSpPr>
          <p:nvPr>
            <p:ph type="subTitle" idx="3"/>
          </p:nvPr>
        </p:nvSpPr>
        <p:spPr>
          <a:xfrm>
            <a:off x="4610000" y="4427233"/>
            <a:ext cx="29748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9" name="Google Shape;329;p27"/>
          <p:cNvSpPr txBox="1">
            <a:spLocks noGrp="1"/>
          </p:cNvSpPr>
          <p:nvPr>
            <p:ph type="title" idx="4" hasCustomPrompt="1"/>
          </p:nvPr>
        </p:nvSpPr>
        <p:spPr>
          <a:xfrm>
            <a:off x="8642425" y="2276767"/>
            <a:ext cx="2011600" cy="74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30" name="Google Shape;330;p27"/>
          <p:cNvSpPr txBox="1">
            <a:spLocks noGrp="1"/>
          </p:cNvSpPr>
          <p:nvPr>
            <p:ph type="subTitle" idx="5"/>
          </p:nvPr>
        </p:nvSpPr>
        <p:spPr>
          <a:xfrm>
            <a:off x="1056375" y="4427233"/>
            <a:ext cx="29776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1" name="Google Shape;331;p27"/>
          <p:cNvSpPr txBox="1">
            <a:spLocks noGrp="1"/>
          </p:cNvSpPr>
          <p:nvPr>
            <p:ph type="title" idx="6"/>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2" name="Google Shape;332;p27"/>
          <p:cNvSpPr/>
          <p:nvPr/>
        </p:nvSpPr>
        <p:spPr>
          <a:xfrm>
            <a:off x="11736041" y="37014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3" name="Google Shape;333;p27"/>
          <p:cNvSpPr/>
          <p:nvPr/>
        </p:nvSpPr>
        <p:spPr>
          <a:xfrm>
            <a:off x="554830" y="20182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27"/>
          <p:cNvSpPr/>
          <p:nvPr/>
        </p:nvSpPr>
        <p:spPr>
          <a:xfrm>
            <a:off x="11375457"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5" name="Google Shape;335;p27"/>
          <p:cNvSpPr/>
          <p:nvPr/>
        </p:nvSpPr>
        <p:spPr>
          <a:xfrm>
            <a:off x="11375457" y="7555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27"/>
          <p:cNvSpPr/>
          <p:nvPr/>
        </p:nvSpPr>
        <p:spPr>
          <a:xfrm>
            <a:off x="554823" y="5679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27"/>
          <p:cNvSpPr/>
          <p:nvPr/>
        </p:nvSpPr>
        <p:spPr>
          <a:xfrm>
            <a:off x="8641723" y="158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27"/>
          <p:cNvSpPr/>
          <p:nvPr/>
        </p:nvSpPr>
        <p:spPr>
          <a:xfrm>
            <a:off x="8775741" y="63558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27"/>
          <p:cNvSpPr/>
          <p:nvPr/>
        </p:nvSpPr>
        <p:spPr>
          <a:xfrm>
            <a:off x="3207841" y="64148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4C77DF70-B13E-9D69-FA0F-644B1B38138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51831604-1741-951E-EF21-FB250D67E778}"/>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0006348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53"/>
        <p:cNvGrpSpPr/>
        <p:nvPr/>
      </p:nvGrpSpPr>
      <p:grpSpPr>
        <a:xfrm>
          <a:off x="0" y="0"/>
          <a:ext cx="0" cy="0"/>
          <a:chOff x="0" y="0"/>
          <a:chExt cx="0" cy="0"/>
        </a:xfrm>
      </p:grpSpPr>
      <p:sp>
        <p:nvSpPr>
          <p:cNvPr id="354" name="Google Shape;354;p29"/>
          <p:cNvSpPr/>
          <p:nvPr/>
        </p:nvSpPr>
        <p:spPr>
          <a:xfrm>
            <a:off x="6076395" y="580467"/>
            <a:ext cx="5414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r" rtl="0">
              <a:spcBef>
                <a:spcPts val="0"/>
              </a:spcBef>
              <a:spcAft>
                <a:spcPts val="0"/>
              </a:spcAft>
              <a:buNone/>
            </a:pPr>
            <a:endParaRPr sz="2400"/>
          </a:p>
        </p:txBody>
      </p:sp>
      <p:sp>
        <p:nvSpPr>
          <p:cNvPr id="355" name="Google Shape;355;p29"/>
          <p:cNvSpPr txBox="1">
            <a:spLocks noGrp="1"/>
          </p:cNvSpPr>
          <p:nvPr>
            <p:ph type="subTitle" idx="1"/>
          </p:nvPr>
        </p:nvSpPr>
        <p:spPr>
          <a:xfrm>
            <a:off x="6582995" y="2877200"/>
            <a:ext cx="4401200" cy="191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400"/>
            </a:lvl1pPr>
            <a:lvl2pPr lvl="1" algn="r" rtl="0">
              <a:lnSpc>
                <a:spcPct val="100000"/>
              </a:lnSpc>
              <a:spcBef>
                <a:spcPts val="0"/>
              </a:spcBef>
              <a:spcAft>
                <a:spcPts val="0"/>
              </a:spcAft>
              <a:buNone/>
              <a:defRPr sz="2400"/>
            </a:lvl2pPr>
            <a:lvl3pPr lvl="2" algn="r" rtl="0">
              <a:lnSpc>
                <a:spcPct val="100000"/>
              </a:lnSpc>
              <a:spcBef>
                <a:spcPts val="0"/>
              </a:spcBef>
              <a:spcAft>
                <a:spcPts val="0"/>
              </a:spcAft>
              <a:buNone/>
              <a:defRPr sz="2400"/>
            </a:lvl3pPr>
            <a:lvl4pPr lvl="3" algn="r" rtl="0">
              <a:lnSpc>
                <a:spcPct val="100000"/>
              </a:lnSpc>
              <a:spcBef>
                <a:spcPts val="0"/>
              </a:spcBef>
              <a:spcAft>
                <a:spcPts val="0"/>
              </a:spcAft>
              <a:buNone/>
              <a:defRPr sz="2400"/>
            </a:lvl4pPr>
            <a:lvl5pPr lvl="4" algn="r" rtl="0">
              <a:lnSpc>
                <a:spcPct val="100000"/>
              </a:lnSpc>
              <a:spcBef>
                <a:spcPts val="0"/>
              </a:spcBef>
              <a:spcAft>
                <a:spcPts val="0"/>
              </a:spcAft>
              <a:buNone/>
              <a:defRPr sz="2400"/>
            </a:lvl5pPr>
            <a:lvl6pPr lvl="5" algn="r" rtl="0">
              <a:lnSpc>
                <a:spcPct val="100000"/>
              </a:lnSpc>
              <a:spcBef>
                <a:spcPts val="0"/>
              </a:spcBef>
              <a:spcAft>
                <a:spcPts val="0"/>
              </a:spcAft>
              <a:buNone/>
              <a:defRPr sz="2400"/>
            </a:lvl6pPr>
            <a:lvl7pPr lvl="6" algn="r" rtl="0">
              <a:lnSpc>
                <a:spcPct val="100000"/>
              </a:lnSpc>
              <a:spcBef>
                <a:spcPts val="0"/>
              </a:spcBef>
              <a:spcAft>
                <a:spcPts val="0"/>
              </a:spcAft>
              <a:buNone/>
              <a:defRPr sz="2400"/>
            </a:lvl7pPr>
            <a:lvl8pPr lvl="7" algn="r" rtl="0">
              <a:lnSpc>
                <a:spcPct val="100000"/>
              </a:lnSpc>
              <a:spcBef>
                <a:spcPts val="0"/>
              </a:spcBef>
              <a:spcAft>
                <a:spcPts val="0"/>
              </a:spcAft>
              <a:buNone/>
              <a:defRPr sz="2400"/>
            </a:lvl8pPr>
            <a:lvl9pPr lvl="8" algn="r" rtl="0">
              <a:lnSpc>
                <a:spcPct val="100000"/>
              </a:lnSpc>
              <a:spcBef>
                <a:spcPts val="0"/>
              </a:spcBef>
              <a:spcAft>
                <a:spcPts val="0"/>
              </a:spcAft>
              <a:buNone/>
              <a:defRPr sz="2400"/>
            </a:lvl9pPr>
          </a:lstStyle>
          <a:p>
            <a:endParaRPr/>
          </a:p>
        </p:txBody>
      </p:sp>
      <p:sp>
        <p:nvSpPr>
          <p:cNvPr id="356" name="Google Shape;356;p29"/>
          <p:cNvSpPr txBox="1">
            <a:spLocks noGrp="1"/>
          </p:cNvSpPr>
          <p:nvPr>
            <p:ph type="title"/>
          </p:nvPr>
        </p:nvSpPr>
        <p:spPr>
          <a:xfrm>
            <a:off x="6582995" y="2049900"/>
            <a:ext cx="4401200" cy="40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7" name="Google Shape;357;p29"/>
          <p:cNvSpPr/>
          <p:nvPr/>
        </p:nvSpPr>
        <p:spPr>
          <a:xfrm>
            <a:off x="5965058" y="51055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8" name="Google Shape;358;p29"/>
          <p:cNvSpPr/>
          <p:nvPr/>
        </p:nvSpPr>
        <p:spPr>
          <a:xfrm>
            <a:off x="11683306"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29"/>
          <p:cNvSpPr/>
          <p:nvPr/>
        </p:nvSpPr>
        <p:spPr>
          <a:xfrm>
            <a:off x="1033523" y="44447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9"/>
          <p:cNvSpPr/>
          <p:nvPr/>
        </p:nvSpPr>
        <p:spPr>
          <a:xfrm>
            <a:off x="11375458" y="1493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29"/>
          <p:cNvSpPr/>
          <p:nvPr/>
        </p:nvSpPr>
        <p:spPr>
          <a:xfrm>
            <a:off x="8046607" y="61243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2" name="Google Shape;362;p29"/>
          <p:cNvSpPr/>
          <p:nvPr/>
        </p:nvSpPr>
        <p:spPr>
          <a:xfrm>
            <a:off x="4809574" y="8952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3" name="Google Shape;363;p29"/>
          <p:cNvSpPr/>
          <p:nvPr/>
        </p:nvSpPr>
        <p:spPr>
          <a:xfrm>
            <a:off x="1998123" y="62856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29"/>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09017CD-204A-6D4B-0953-B3208020E4C5}"/>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BFF7CC29-3205-5E01-AA38-A451E30D8C22}"/>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2696294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365"/>
        <p:cNvGrpSpPr/>
        <p:nvPr/>
      </p:nvGrpSpPr>
      <p:grpSpPr>
        <a:xfrm>
          <a:off x="0" y="0"/>
          <a:ext cx="0" cy="0"/>
          <a:chOff x="0" y="0"/>
          <a:chExt cx="0" cy="0"/>
        </a:xfrm>
      </p:grpSpPr>
      <p:sp>
        <p:nvSpPr>
          <p:cNvPr id="366" name="Google Shape;366;p30"/>
          <p:cNvSpPr/>
          <p:nvPr/>
        </p:nvSpPr>
        <p:spPr>
          <a:xfrm>
            <a:off x="3323200" y="580467"/>
            <a:ext cx="55456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30"/>
          <p:cNvSpPr txBox="1">
            <a:spLocks noGrp="1"/>
          </p:cNvSpPr>
          <p:nvPr>
            <p:ph type="ctrTitle"/>
          </p:nvPr>
        </p:nvSpPr>
        <p:spPr>
          <a:xfrm>
            <a:off x="3240000" y="893100"/>
            <a:ext cx="5712000" cy="84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solidFill>
                  <a:schemeClr val="accent5"/>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68" name="Google Shape;368;p30"/>
          <p:cNvSpPr txBox="1">
            <a:spLocks noGrp="1"/>
          </p:cNvSpPr>
          <p:nvPr>
            <p:ph type="subTitle" idx="1"/>
          </p:nvPr>
        </p:nvSpPr>
        <p:spPr>
          <a:xfrm>
            <a:off x="3580800" y="2808167"/>
            <a:ext cx="5030400" cy="151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369" name="Google Shape;369;p30"/>
          <p:cNvSpPr txBox="1"/>
          <p:nvPr/>
        </p:nvSpPr>
        <p:spPr>
          <a:xfrm>
            <a:off x="3580800" y="4632567"/>
            <a:ext cx="5030400" cy="9572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2400">
                <a:solidFill>
                  <a:schemeClr val="dk1"/>
                </a:solidFill>
                <a:latin typeface="Josefin Slab Medium"/>
                <a:ea typeface="Josefin Slab Medium"/>
                <a:cs typeface="Josefin Slab Medium"/>
                <a:sym typeface="Josefin Slab Medium"/>
              </a:rPr>
              <a:t>CREDITS: This presentation template was created by </a:t>
            </a:r>
            <a:r>
              <a:rPr lang="en" sz="2400" b="1">
                <a:solidFill>
                  <a:schemeClr val="dk1"/>
                </a:solidFill>
                <a:uFill>
                  <a:noFill/>
                </a:uFill>
                <a:latin typeface="Josefin Slab"/>
                <a:ea typeface="Josefin Slab"/>
                <a:cs typeface="Josefin Slab"/>
                <a:sym typeface="Josefin Slab"/>
                <a:hlinkClick r:id="rId2">
                  <a:extLst>
                    <a:ext uri="{A12FA001-AC4F-418D-AE19-62706E023703}">
                      <ahyp:hlinkClr xmlns:ahyp="http://schemas.microsoft.com/office/drawing/2018/hyperlinkcolor" val="tx"/>
                    </a:ext>
                  </a:extLst>
                </a:hlinkClick>
              </a:rPr>
              <a:t>Slidesgo</a:t>
            </a:r>
            <a:r>
              <a:rPr lang="en" sz="2400" b="1">
                <a:solidFill>
                  <a:schemeClr val="dk1"/>
                </a:solidFill>
                <a:latin typeface="Josefin Slab"/>
                <a:ea typeface="Josefin Slab"/>
                <a:cs typeface="Josefin Slab"/>
                <a:sym typeface="Josefin Slab"/>
              </a:rPr>
              <a:t>,</a:t>
            </a:r>
            <a:r>
              <a:rPr lang="en" sz="2400">
                <a:solidFill>
                  <a:schemeClr val="dk1"/>
                </a:solidFill>
                <a:latin typeface="Josefin Slab Medium"/>
                <a:ea typeface="Josefin Slab Medium"/>
                <a:cs typeface="Josefin Slab Medium"/>
                <a:sym typeface="Josefin Slab Medium"/>
              </a:rPr>
              <a:t> including icons by </a:t>
            </a:r>
            <a:r>
              <a:rPr lang="en" sz="2400" b="1">
                <a:solidFill>
                  <a:schemeClr val="dk1"/>
                </a:solidFill>
                <a:uFill>
                  <a:noFill/>
                </a:uFill>
                <a:latin typeface="Josefin Slab"/>
                <a:ea typeface="Josefin Slab"/>
                <a:cs typeface="Josefin Slab"/>
                <a:sym typeface="Josefin Slab"/>
                <a:hlinkClick r:id="rId3">
                  <a:extLst>
                    <a:ext uri="{A12FA001-AC4F-418D-AE19-62706E023703}">
                      <ahyp:hlinkClr xmlns:ahyp="http://schemas.microsoft.com/office/drawing/2018/hyperlinkcolor" val="tx"/>
                    </a:ext>
                  </a:extLst>
                </a:hlinkClick>
              </a:rPr>
              <a:t>Flaticon</a:t>
            </a:r>
            <a:r>
              <a:rPr lang="en" sz="2400">
                <a:solidFill>
                  <a:schemeClr val="dk1"/>
                </a:solidFill>
                <a:latin typeface="Josefin Slab Medium"/>
                <a:ea typeface="Josefin Slab Medium"/>
                <a:cs typeface="Josefin Slab Medium"/>
                <a:sym typeface="Josefin Slab Medium"/>
              </a:rPr>
              <a:t> and infographics &amp; images by </a:t>
            </a:r>
            <a:r>
              <a:rPr lang="en" sz="2400" b="1">
                <a:solidFill>
                  <a:schemeClr val="dk1"/>
                </a:solidFill>
                <a:uFill>
                  <a:noFill/>
                </a:uFill>
                <a:latin typeface="Josefin Slab"/>
                <a:ea typeface="Josefin Slab"/>
                <a:cs typeface="Josefin Slab"/>
                <a:sym typeface="Josefin Slab"/>
                <a:hlinkClick r:id="rId4">
                  <a:extLst>
                    <a:ext uri="{A12FA001-AC4F-418D-AE19-62706E023703}">
                      <ahyp:hlinkClr xmlns:ahyp="http://schemas.microsoft.com/office/drawing/2018/hyperlinkcolor" val="tx"/>
                    </a:ext>
                  </a:extLst>
                </a:hlinkClick>
              </a:rPr>
              <a:t>Freepik</a:t>
            </a:r>
            <a:endParaRPr sz="2400" b="1">
              <a:solidFill>
                <a:schemeClr val="dk1"/>
              </a:solidFill>
              <a:latin typeface="Josefin Slab"/>
              <a:ea typeface="Josefin Slab"/>
              <a:cs typeface="Josefin Slab"/>
              <a:sym typeface="Josefin Slab"/>
            </a:endParaRPr>
          </a:p>
        </p:txBody>
      </p:sp>
      <p:sp>
        <p:nvSpPr>
          <p:cNvPr id="370" name="Google Shape;370;p30"/>
          <p:cNvSpPr/>
          <p:nvPr/>
        </p:nvSpPr>
        <p:spPr>
          <a:xfrm>
            <a:off x="11107597" y="60154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30"/>
          <p:cNvSpPr/>
          <p:nvPr/>
        </p:nvSpPr>
        <p:spPr>
          <a:xfrm>
            <a:off x="3185418" y="13599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30"/>
          <p:cNvSpPr/>
          <p:nvPr/>
        </p:nvSpPr>
        <p:spPr>
          <a:xfrm>
            <a:off x="746223" y="89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3" name="Google Shape;373;p30"/>
          <p:cNvSpPr/>
          <p:nvPr/>
        </p:nvSpPr>
        <p:spPr>
          <a:xfrm>
            <a:off x="8735574" y="5653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30"/>
          <p:cNvSpPr/>
          <p:nvPr/>
        </p:nvSpPr>
        <p:spPr>
          <a:xfrm>
            <a:off x="11375458"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79EC9EAE-31B3-F431-E154-DDD3A7B56DF4}"/>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E7AB1CF5-0B99-097A-F576-08BDE647C2F8}"/>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3820545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375"/>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AD5ECF-531F-5A5E-45BE-90E76CBD9E86}"/>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1E1112B-A884-0532-BD0F-48EA53B4EA14}"/>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755031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76"/>
        <p:cNvGrpSpPr/>
        <p:nvPr/>
      </p:nvGrpSpPr>
      <p:grpSpPr>
        <a:xfrm>
          <a:off x="0" y="0"/>
          <a:ext cx="0" cy="0"/>
          <a:chOff x="0" y="0"/>
          <a:chExt cx="0" cy="0"/>
        </a:xfrm>
      </p:grpSpPr>
      <p:sp>
        <p:nvSpPr>
          <p:cNvPr id="377" name="Google Shape;377;p32"/>
          <p:cNvSpPr/>
          <p:nvPr/>
        </p:nvSpPr>
        <p:spPr>
          <a:xfrm>
            <a:off x="4189058" y="32997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32"/>
          <p:cNvSpPr/>
          <p:nvPr/>
        </p:nvSpPr>
        <p:spPr>
          <a:xfrm>
            <a:off x="11683306"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32"/>
          <p:cNvSpPr/>
          <p:nvPr/>
        </p:nvSpPr>
        <p:spPr>
          <a:xfrm>
            <a:off x="425523" y="20287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32"/>
          <p:cNvSpPr/>
          <p:nvPr/>
        </p:nvSpPr>
        <p:spPr>
          <a:xfrm>
            <a:off x="10095458" y="28699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32"/>
          <p:cNvSpPr/>
          <p:nvPr/>
        </p:nvSpPr>
        <p:spPr>
          <a:xfrm>
            <a:off x="6574607" y="56841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32"/>
          <p:cNvSpPr/>
          <p:nvPr/>
        </p:nvSpPr>
        <p:spPr>
          <a:xfrm>
            <a:off x="2457574" y="12353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32"/>
          <p:cNvSpPr/>
          <p:nvPr/>
        </p:nvSpPr>
        <p:spPr>
          <a:xfrm>
            <a:off x="1022123" y="5364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32"/>
          <p:cNvSpPr/>
          <p:nvPr/>
        </p:nvSpPr>
        <p:spPr>
          <a:xfrm>
            <a:off x="8138590" y="4548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Footer Placeholder 1">
            <a:extLst>
              <a:ext uri="{FF2B5EF4-FFF2-40B4-BE49-F238E27FC236}">
                <a16:creationId xmlns:a16="http://schemas.microsoft.com/office/drawing/2014/main" id="{EAE893FF-5657-1AA6-A59C-D70CAFD1C58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3A614A7-DAF8-0C5A-718B-F67DCDA271E8}"/>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25290750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68"/>
        <p:cNvGrpSpPr/>
        <p:nvPr/>
      </p:nvGrpSpPr>
      <p:grpSpPr>
        <a:xfrm>
          <a:off x="0" y="0"/>
          <a:ext cx="0" cy="0"/>
          <a:chOff x="0" y="0"/>
          <a:chExt cx="0" cy="0"/>
        </a:xfrm>
      </p:grpSpPr>
      <p:sp>
        <p:nvSpPr>
          <p:cNvPr id="269" name="Google Shape;269;p24"/>
          <p:cNvSpPr/>
          <p:nvPr/>
        </p:nvSpPr>
        <p:spPr>
          <a:xfrm>
            <a:off x="701867" y="580467"/>
            <a:ext cx="10788400" cy="5696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24"/>
          <p:cNvSpPr txBox="1">
            <a:spLocks noGrp="1"/>
          </p:cNvSpPr>
          <p:nvPr>
            <p:ph type="subTitle" idx="1"/>
          </p:nvPr>
        </p:nvSpPr>
        <p:spPr>
          <a:xfrm>
            <a:off x="960000" y="2100800"/>
            <a:ext cx="4842000" cy="35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1" name="Google Shape;271;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72" name="Google Shape;272;p24"/>
          <p:cNvSpPr txBox="1">
            <a:spLocks noGrp="1"/>
          </p:cNvSpPr>
          <p:nvPr>
            <p:ph type="subTitle" idx="2"/>
          </p:nvPr>
        </p:nvSpPr>
        <p:spPr>
          <a:xfrm>
            <a:off x="6215533" y="2100800"/>
            <a:ext cx="4842000" cy="35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3" name="Google Shape;273;p24"/>
          <p:cNvSpPr/>
          <p:nvPr/>
        </p:nvSpPr>
        <p:spPr>
          <a:xfrm>
            <a:off x="10570441" y="45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4"/>
          <p:cNvSpPr/>
          <p:nvPr/>
        </p:nvSpPr>
        <p:spPr>
          <a:xfrm>
            <a:off x="160163" y="5787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24"/>
          <p:cNvSpPr/>
          <p:nvPr/>
        </p:nvSpPr>
        <p:spPr>
          <a:xfrm>
            <a:off x="591779" y="41650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 name="Google Shape;276;p24"/>
          <p:cNvSpPr/>
          <p:nvPr/>
        </p:nvSpPr>
        <p:spPr>
          <a:xfrm>
            <a:off x="5383585" y="64148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24"/>
          <p:cNvSpPr/>
          <p:nvPr/>
        </p:nvSpPr>
        <p:spPr>
          <a:xfrm>
            <a:off x="11731006" y="38606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24"/>
          <p:cNvSpPr/>
          <p:nvPr/>
        </p:nvSpPr>
        <p:spPr>
          <a:xfrm>
            <a:off x="11375457" y="150226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9" name="Google Shape;279;p24"/>
          <p:cNvSpPr/>
          <p:nvPr/>
        </p:nvSpPr>
        <p:spPr>
          <a:xfrm>
            <a:off x="1702951" y="6156334"/>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24"/>
          <p:cNvSpPr/>
          <p:nvPr/>
        </p:nvSpPr>
        <p:spPr>
          <a:xfrm>
            <a:off x="239090" y="17608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24"/>
          <p:cNvSpPr/>
          <p:nvPr/>
        </p:nvSpPr>
        <p:spPr>
          <a:xfrm>
            <a:off x="7270674" y="1391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24"/>
          <p:cNvSpPr txBox="1">
            <a:spLocks noGrp="1"/>
          </p:cNvSpPr>
          <p:nvPr>
            <p:ph type="title" idx="3"/>
          </p:nvPr>
        </p:nvSpPr>
        <p:spPr>
          <a:xfrm>
            <a:off x="960000" y="1694100"/>
            <a:ext cx="2681200" cy="3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33">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4"/>
          <p:cNvSpPr txBox="1">
            <a:spLocks noGrp="1"/>
          </p:cNvSpPr>
          <p:nvPr>
            <p:ph type="title" idx="4"/>
          </p:nvPr>
        </p:nvSpPr>
        <p:spPr>
          <a:xfrm>
            <a:off x="6215533" y="1694100"/>
            <a:ext cx="2681200" cy="34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 name="Footer Placeholder 1">
            <a:extLst>
              <a:ext uri="{FF2B5EF4-FFF2-40B4-BE49-F238E27FC236}">
                <a16:creationId xmlns:a16="http://schemas.microsoft.com/office/drawing/2014/main" id="{4969FE80-F3F4-517E-DE16-6C02AF1CE733}"/>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1FCCECD7-1F9D-7080-38A7-E8A461221B0A}"/>
              </a:ext>
            </a:extLst>
          </p:cNvPr>
          <p:cNvSpPr>
            <a:spLocks noGrp="1"/>
          </p:cNvSpPr>
          <p:nvPr>
            <p:ph type="sldNum" sz="quarter" idx="11"/>
          </p:nvPr>
        </p:nvSpPr>
        <p:spPr/>
        <p:txBody>
          <a:bodyPr/>
          <a:lstStyle/>
          <a:p>
            <a:fld id="{6078114A-C3B5-9D41-9887-E147EBBD1EBC}" type="slidenum">
              <a:rPr lang="en-US" smtClean="0"/>
              <a:t>‹#›</a:t>
            </a:fld>
            <a:endParaRPr lang="en-US"/>
          </a:p>
        </p:txBody>
      </p:sp>
    </p:spTree>
    <p:extLst>
      <p:ext uri="{BB962C8B-B14F-4D97-AF65-F5344CB8AC3E}">
        <p14:creationId xmlns:p14="http://schemas.microsoft.com/office/powerpoint/2010/main" val="317604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1F95-4EE9-2E42-838D-BD115B80A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2E1F67-AAFD-7B42-897B-C01540F1F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5F044E-54AC-9A4E-A4FF-B79D8064A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B6795-9EAB-5C47-8A71-9ACA7B6DB57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2E7D797-6E9B-064C-8D6D-17ACB3F8A5EB}"/>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F76A613-3E34-0649-8DEA-9B10838A9A1C}"/>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50178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0AAA-1E4B-6140-AB28-29195A8D6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F8E64-E01E-D944-85D5-47B43F0D5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401B0C-6423-D74E-B4AA-D5244A763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91A9A5-661F-EA48-8118-15EA0CC2B63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82C4D58-4F80-D44F-86C4-7708CBCC503B}"/>
              </a:ext>
            </a:extLst>
          </p:cNvPr>
          <p:cNvSpPr>
            <a:spLocks noGrp="1"/>
          </p:cNvSpPr>
          <p:nvPr>
            <p:ph type="ftr" sz="quarter" idx="11"/>
          </p:nvPr>
        </p:nvSpPr>
        <p:spPr>
          <a:xfrm>
            <a:off x="7239000" y="6358197"/>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D14B905-E65F-7E48-85A7-E21F40355306}"/>
              </a:ext>
            </a:extLst>
          </p:cNvPr>
          <p:cNvSpPr>
            <a:spLocks noGrp="1"/>
          </p:cNvSpPr>
          <p:nvPr>
            <p:ph type="sldNum" sz="quarter" idx="12"/>
          </p:nvPr>
        </p:nvSpPr>
        <p:spPr>
          <a:xfrm>
            <a:off x="4354010" y="6356349"/>
            <a:ext cx="2743200" cy="365125"/>
          </a:xfrm>
          <a:prstGeom prst="rect">
            <a:avLst/>
          </a:prstGeom>
        </p:spPr>
        <p:txBody>
          <a:bodyPr/>
          <a:lstStyle/>
          <a:p>
            <a:fld id="{9E4EAD61-D71D-714A-8012-27D5EC9E07AF}" type="slidenum">
              <a:rPr lang="en-US" smtClean="0"/>
              <a:t>‹#›</a:t>
            </a:fld>
            <a:endParaRPr lang="en-US"/>
          </a:p>
        </p:txBody>
      </p:sp>
    </p:spTree>
    <p:extLst>
      <p:ext uri="{BB962C8B-B14F-4D97-AF65-F5344CB8AC3E}">
        <p14:creationId xmlns:p14="http://schemas.microsoft.com/office/powerpoint/2010/main" val="3868120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7178A-4629-5349-AD9F-A5205B339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CA29A-7D0B-8C4D-BCA3-271FC3495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E381F5E-22EE-FCEB-CB67-75E489A1CB87}"/>
              </a:ext>
            </a:extLst>
          </p:cNvPr>
          <p:cNvSpPr>
            <a:spLocks noGrp="1"/>
          </p:cNvSpPr>
          <p:nvPr>
            <p:ph type="sldNum" sz="quarter" idx="4"/>
          </p:nvPr>
        </p:nvSpPr>
        <p:spPr>
          <a:xfrm>
            <a:off x="4724400" y="6477884"/>
            <a:ext cx="2743200" cy="365125"/>
          </a:xfrm>
          <a:prstGeom prst="rect">
            <a:avLst/>
          </a:prstGeom>
        </p:spPr>
        <p:txBody>
          <a:bodyPr vert="horz" lIns="91440" tIns="45720" rIns="91440" bIns="45720" rtlCol="0" anchor="ctr"/>
          <a:lstStyle>
            <a:lvl1pPr algn="ctr">
              <a:defRPr sz="1600">
                <a:solidFill>
                  <a:schemeClr val="tx1"/>
                </a:solidFill>
              </a:defRPr>
            </a:lvl1pPr>
          </a:lstStyle>
          <a:p>
            <a:fld id="{1F1DC75C-5EE8-F742-B88A-744EFCB10CB2}" type="slidenum">
              <a:rPr lang="en-US" smtClean="0"/>
              <a:pPr/>
              <a:t>‹#›</a:t>
            </a:fld>
            <a:endParaRPr lang="en-US" dirty="0"/>
          </a:p>
        </p:txBody>
      </p:sp>
      <p:sp>
        <p:nvSpPr>
          <p:cNvPr id="4" name="Footer Placeholder 3">
            <a:extLst>
              <a:ext uri="{FF2B5EF4-FFF2-40B4-BE49-F238E27FC236}">
                <a16:creationId xmlns:a16="http://schemas.microsoft.com/office/drawing/2014/main" id="{5D145166-9A61-4244-3AF5-CC24BCE8A065}"/>
              </a:ext>
            </a:extLst>
          </p:cNvPr>
          <p:cNvSpPr>
            <a:spLocks noGrp="1"/>
          </p:cNvSpPr>
          <p:nvPr>
            <p:ph type="ftr" sz="quarter" idx="3"/>
          </p:nvPr>
        </p:nvSpPr>
        <p:spPr>
          <a:xfrm>
            <a:off x="693516" y="638580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73812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25" r:id="rId15"/>
    <p:sldLayoutId id="2147483726" r:id="rId16"/>
    <p:sldLayoutId id="2147483727" r:id="rId17"/>
    <p:sldLayoutId id="2147483728" r:id="rId18"/>
    <p:sldLayoutId id="2147483729" r:id="rId19"/>
    <p:sldLayoutId id="2147483732" r:id="rId20"/>
    <p:sldLayoutId id="2147483733"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Black Han Sans"/>
              <a:buNone/>
              <a:defRPr sz="2600">
                <a:solidFill>
                  <a:schemeClr val="dk1"/>
                </a:solidFill>
                <a:latin typeface="Black Han Sans"/>
                <a:ea typeface="Black Han Sans"/>
                <a:cs typeface="Black Han Sans"/>
                <a:sym typeface="Black Han Sans"/>
              </a:defRPr>
            </a:lvl1pPr>
            <a:lvl2pPr lvl="1"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2pPr>
            <a:lvl3pPr lvl="2"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3pPr>
            <a:lvl4pPr lvl="3"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4pPr>
            <a:lvl5pPr lvl="4"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5pPr>
            <a:lvl6pPr lvl="5"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6pPr>
            <a:lvl7pPr lvl="6"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7pPr>
            <a:lvl8pPr lvl="7"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8pPr>
            <a:lvl9pPr lvl="8"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1pPr>
            <a:lvl2pPr marL="914400" lvl="1"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2pPr>
            <a:lvl3pPr marL="1371600" lvl="2"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3pPr>
            <a:lvl4pPr marL="1828800" lvl="3"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4pPr>
            <a:lvl5pPr marL="2286000" lvl="4"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5pPr>
            <a:lvl6pPr marL="2743200" lvl="5"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6pPr>
            <a:lvl7pPr marL="3200400" lvl="6"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7pPr>
            <a:lvl8pPr marL="3657600" lvl="7"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8pPr>
            <a:lvl9pPr marL="4114800" lvl="8" indent="-317500">
              <a:lnSpc>
                <a:spcPct val="115000"/>
              </a:lnSpc>
              <a:spcBef>
                <a:spcPts val="1600"/>
              </a:spcBef>
              <a:spcAft>
                <a:spcPts val="160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9pPr>
          </a:lstStyle>
          <a:p>
            <a:endParaRPr/>
          </a:p>
        </p:txBody>
      </p:sp>
      <p:sp>
        <p:nvSpPr>
          <p:cNvPr id="2" name="Slide Number Placeholder 1">
            <a:extLst>
              <a:ext uri="{FF2B5EF4-FFF2-40B4-BE49-F238E27FC236}">
                <a16:creationId xmlns:a16="http://schemas.microsoft.com/office/drawing/2014/main" id="{B758FFF8-998B-1D2E-2A93-22BAB1C8D911}"/>
              </a:ext>
            </a:extLst>
          </p:cNvPr>
          <p:cNvSpPr>
            <a:spLocks noGrp="1"/>
          </p:cNvSpPr>
          <p:nvPr>
            <p:ph type="sldNum" sz="quarter" idx="4"/>
          </p:nvPr>
        </p:nvSpPr>
        <p:spPr>
          <a:xfrm>
            <a:off x="4724400" y="6495856"/>
            <a:ext cx="2743200" cy="365125"/>
          </a:xfrm>
          <a:prstGeom prst="rect">
            <a:avLst/>
          </a:prstGeom>
        </p:spPr>
        <p:txBody>
          <a:bodyPr vert="horz" lIns="91440" tIns="45720" rIns="91440" bIns="45720" rtlCol="0" anchor="ctr"/>
          <a:lstStyle>
            <a:lvl1pPr algn="ctr">
              <a:defRPr sz="16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defRPr>
            </a:lvl1pPr>
          </a:lstStyle>
          <a:p>
            <a:fld id="{58FC96DC-8910-E540-9470-7641B9565C2E}" type="slidenum">
              <a:rPr lang="en-US" smtClean="0"/>
              <a:pPr/>
              <a:t>‹#›</a:t>
            </a:fld>
            <a:endParaRPr lang="en-US" dirty="0"/>
          </a:p>
        </p:txBody>
      </p:sp>
      <p:sp>
        <p:nvSpPr>
          <p:cNvPr id="3" name="Footer Placeholder 2">
            <a:extLst>
              <a:ext uri="{FF2B5EF4-FFF2-40B4-BE49-F238E27FC236}">
                <a16:creationId xmlns:a16="http://schemas.microsoft.com/office/drawing/2014/main" id="{16A26576-3699-15B8-795E-8AEB8BD1D15B}"/>
              </a:ext>
            </a:extLst>
          </p:cNvPr>
          <p:cNvSpPr>
            <a:spLocks noGrp="1"/>
          </p:cNvSpPr>
          <p:nvPr>
            <p:ph type="ftr" sz="quarter" idx="3"/>
          </p:nvPr>
        </p:nvSpPr>
        <p:spPr>
          <a:xfrm>
            <a:off x="415600" y="63795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1576627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1" r:id="rId17"/>
    <p:sldLayoutId id="2147483682" r:id="rId18"/>
    <p:sldLayoutId id="2147483683" r:id="rId19"/>
    <p:sldLayoutId id="2147483684"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734"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Black Han Sans"/>
              <a:buNone/>
              <a:defRPr sz="2600">
                <a:solidFill>
                  <a:schemeClr val="dk1"/>
                </a:solidFill>
                <a:latin typeface="Black Han Sans"/>
                <a:ea typeface="Black Han Sans"/>
                <a:cs typeface="Black Han Sans"/>
                <a:sym typeface="Black Han Sans"/>
              </a:defRPr>
            </a:lvl1pPr>
            <a:lvl2pPr lvl="1"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2pPr>
            <a:lvl3pPr lvl="2"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3pPr>
            <a:lvl4pPr lvl="3"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4pPr>
            <a:lvl5pPr lvl="4"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5pPr>
            <a:lvl6pPr lvl="5"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6pPr>
            <a:lvl7pPr lvl="6"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7pPr>
            <a:lvl8pPr lvl="7"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8pPr>
            <a:lvl9pPr lvl="8" rtl="0">
              <a:spcBef>
                <a:spcPts val="0"/>
              </a:spcBef>
              <a:spcAft>
                <a:spcPts val="0"/>
              </a:spcAft>
              <a:buClr>
                <a:schemeClr val="dk1"/>
              </a:buClr>
              <a:buSzPts val="2600"/>
              <a:buFont typeface="Titan One"/>
              <a:buNone/>
              <a:defRPr sz="2600">
                <a:solidFill>
                  <a:schemeClr val="dk1"/>
                </a:solidFill>
                <a:latin typeface="Titan One"/>
                <a:ea typeface="Titan One"/>
                <a:cs typeface="Titan One"/>
                <a:sym typeface="Titan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1pPr>
            <a:lvl2pPr marL="914400" lvl="1"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2pPr>
            <a:lvl3pPr marL="1371600" lvl="2"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3pPr>
            <a:lvl4pPr marL="1828800" lvl="3"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4pPr>
            <a:lvl5pPr marL="2286000" lvl="4"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5pPr>
            <a:lvl6pPr marL="2743200" lvl="5"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6pPr>
            <a:lvl7pPr marL="3200400" lvl="6"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7pPr>
            <a:lvl8pPr marL="3657600" lvl="7" indent="-317500">
              <a:lnSpc>
                <a:spcPct val="115000"/>
              </a:lnSpc>
              <a:spcBef>
                <a:spcPts val="1600"/>
              </a:spcBef>
              <a:spcAft>
                <a:spcPts val="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8pPr>
            <a:lvl9pPr marL="4114800" lvl="8" indent="-317500">
              <a:lnSpc>
                <a:spcPct val="115000"/>
              </a:lnSpc>
              <a:spcBef>
                <a:spcPts val="1600"/>
              </a:spcBef>
              <a:spcAft>
                <a:spcPts val="1600"/>
              </a:spcAft>
              <a:buClr>
                <a:schemeClr val="dk1"/>
              </a:buClr>
              <a:buSzPts val="1400"/>
              <a:buFont typeface="Josefin Slab Medium"/>
              <a:buChar char="■"/>
              <a:defRPr>
                <a:solidFill>
                  <a:schemeClr val="dk1"/>
                </a:solidFill>
                <a:latin typeface="Josefin Slab Medium"/>
                <a:ea typeface="Josefin Slab Medium"/>
                <a:cs typeface="Josefin Slab Medium"/>
                <a:sym typeface="Josefin Slab Medium"/>
              </a:defRPr>
            </a:lvl9pPr>
          </a:lstStyle>
          <a:p>
            <a:endParaRPr/>
          </a:p>
        </p:txBody>
      </p:sp>
      <p:sp>
        <p:nvSpPr>
          <p:cNvPr id="3" name="Slide Number Placeholder 2">
            <a:extLst>
              <a:ext uri="{FF2B5EF4-FFF2-40B4-BE49-F238E27FC236}">
                <a16:creationId xmlns:a16="http://schemas.microsoft.com/office/drawing/2014/main" id="{2B9AD4B3-5CE4-8D4F-FD8E-E73C5BEB7537}"/>
              </a:ext>
            </a:extLst>
          </p:cNvPr>
          <p:cNvSpPr>
            <a:spLocks noGrp="1"/>
          </p:cNvSpPr>
          <p:nvPr>
            <p:ph type="sldNum" sz="quarter" idx="4"/>
          </p:nvPr>
        </p:nvSpPr>
        <p:spPr>
          <a:xfrm>
            <a:off x="4724400" y="6492875"/>
            <a:ext cx="2743200" cy="365125"/>
          </a:xfrm>
          <a:prstGeom prst="rect">
            <a:avLst/>
          </a:prstGeom>
        </p:spPr>
        <p:txBody>
          <a:bodyPr vert="horz" lIns="91440" tIns="45720" rIns="91440" bIns="45720" rtlCol="0" anchor="ctr"/>
          <a:lstStyle>
            <a:lvl1pPr algn="ctr">
              <a:defRPr sz="1600">
                <a:solidFill>
                  <a:schemeClr val="tx1"/>
                </a:solidFill>
                <a:latin typeface="Calibri" panose="020F0502020204030204" pitchFamily="34" charset="0"/>
                <a:cs typeface="Calibri" panose="020F0502020204030204" pitchFamily="34" charset="0"/>
              </a:defRPr>
            </a:lvl1pPr>
          </a:lstStyle>
          <a:p>
            <a:fld id="{6078114A-C3B5-9D41-9887-E147EBBD1EBC}" type="slidenum">
              <a:rPr lang="en-US" smtClean="0"/>
              <a:pPr/>
              <a:t>‹#›</a:t>
            </a:fld>
            <a:endParaRPr lang="en-US" dirty="0"/>
          </a:p>
        </p:txBody>
      </p:sp>
      <p:sp>
        <p:nvSpPr>
          <p:cNvPr id="4" name="Footer Placeholder 3">
            <a:extLst>
              <a:ext uri="{FF2B5EF4-FFF2-40B4-BE49-F238E27FC236}">
                <a16:creationId xmlns:a16="http://schemas.microsoft.com/office/drawing/2014/main" id="{18FED8D3-E0EF-269F-9404-BBD00AD298BB}"/>
              </a:ext>
            </a:extLst>
          </p:cNvPr>
          <p:cNvSpPr>
            <a:spLocks noGrp="1"/>
          </p:cNvSpPr>
          <p:nvPr>
            <p:ph type="ftr" sz="quarter" idx="3"/>
          </p:nvPr>
        </p:nvSpPr>
        <p:spPr>
          <a:xfrm>
            <a:off x="415600" y="628492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9450981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5" r:id="rId10"/>
    <p:sldLayoutId id="2147483706" r:id="rId11"/>
    <p:sldLayoutId id="2147483707" r:id="rId12"/>
    <p:sldLayoutId id="2147483708" r:id="rId13"/>
    <p:sldLayoutId id="2147483709" r:id="rId14"/>
    <p:sldLayoutId id="2147483711" r:id="rId15"/>
    <p:sldLayoutId id="2147483712" r:id="rId16"/>
    <p:sldLayoutId id="2147483713" r:id="rId17"/>
    <p:sldLayoutId id="2147483714" r:id="rId18"/>
    <p:sldLayoutId id="2147483715" r:id="rId19"/>
    <p:sldLayoutId id="2147483717" r:id="rId20"/>
    <p:sldLayoutId id="2147483718" r:id="rId21"/>
    <p:sldLayoutId id="2147483719" r:id="rId22"/>
    <p:sldLayoutId id="2147483721" r:id="rId23"/>
    <p:sldLayoutId id="2147483722" r:id="rId24"/>
    <p:sldLayoutId id="2147483723" r:id="rId25"/>
    <p:sldLayoutId id="2147483724" r:id="rId26"/>
    <p:sldLayoutId id="2147483730"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0.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7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3.xml"/><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5.xml"/><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7.xml"/><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8.xml"/></Relationships>
</file>

<file path=ppt/slides/_rels/slide4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9.xml"/><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11.xml"/><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13.xml"/><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4.xml"/></Relationships>
</file>

<file path=ppt/slides/_rels/slide4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15.xml"/><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6.xml"/></Relationships>
</file>

<file path=ppt/slides/_rels/slide4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chart" Target="../charts/chart17.xml"/><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7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7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7.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8.xml"/><Relationship Id="rId1" Type="http://schemas.openxmlformats.org/officeDocument/2006/relationships/slideLayout" Target="../slideLayouts/slideLayout26.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0.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71.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72.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txBox="1">
            <a:spLocks noGrp="1"/>
          </p:cNvSpPr>
          <p:nvPr>
            <p:ph type="ctrTitle"/>
          </p:nvPr>
        </p:nvSpPr>
        <p:spPr>
          <a:xfrm>
            <a:off x="2446599" y="1819139"/>
            <a:ext cx="7812455" cy="1609861"/>
          </a:xfrm>
          <a:prstGeom prst="rect">
            <a:avLst/>
          </a:prstGeom>
        </p:spPr>
        <p:txBody>
          <a:bodyPr spcFirstLastPara="1" vert="horz" wrap="square" lIns="121900" tIns="121900" rIns="121900" bIns="121900" rtlCol="0" anchor="ctr" anchorCtr="0">
            <a:noAutofit/>
          </a:bodyPr>
          <a:lstStyle/>
          <a:p>
            <a:pPr>
              <a:spcBef>
                <a:spcPts val="0"/>
              </a:spcBef>
            </a:pPr>
            <a:r>
              <a:rPr lang="en-US" sz="3600" dirty="0"/>
              <a:t>The SPORT-C Intervention: An Integration of Sports, Case-Based Pedagogy and Systems Thinking Learning</a:t>
            </a:r>
            <a:endParaRPr sz="8533" dirty="0"/>
          </a:p>
        </p:txBody>
      </p:sp>
      <p:grpSp>
        <p:nvGrpSpPr>
          <p:cNvPr id="395" name="Google Shape;395;p35"/>
          <p:cNvGrpSpPr/>
          <p:nvPr/>
        </p:nvGrpSpPr>
        <p:grpSpPr>
          <a:xfrm rot="-543120">
            <a:off x="80597" y="4246345"/>
            <a:ext cx="1246056" cy="2370697"/>
            <a:chOff x="2970888" y="614306"/>
            <a:chExt cx="988120" cy="1879957"/>
          </a:xfrm>
        </p:grpSpPr>
        <p:sp>
          <p:nvSpPr>
            <p:cNvPr id="396" name="Google Shape;396;p35"/>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97" name="Google Shape;397;p35"/>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35"/>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99" name="Google Shape;399;p35"/>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35"/>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1" name="Google Shape;401;p35"/>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35"/>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 name="Google Shape;403;p35"/>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35"/>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5" name="Google Shape;405;p35"/>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6" name="Google Shape;406;p35"/>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7" name="Google Shape;407;p35"/>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8" name="Google Shape;408;p35"/>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9" name="Google Shape;409;p35"/>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0" name="Google Shape;410;p35"/>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1" name="Google Shape;411;p35"/>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412" name="Google Shape;412;p35"/>
          <p:cNvSpPr/>
          <p:nvPr/>
        </p:nvSpPr>
        <p:spPr>
          <a:xfrm>
            <a:off x="1441431" y="1504397"/>
            <a:ext cx="706236" cy="697203"/>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413;p35"/>
          <p:cNvSpPr/>
          <p:nvPr/>
        </p:nvSpPr>
        <p:spPr>
          <a:xfrm>
            <a:off x="10231060" y="4367018"/>
            <a:ext cx="573873" cy="566348"/>
          </a:xfrm>
          <a:custGeom>
            <a:avLst/>
            <a:gdLst/>
            <a:ahLst/>
            <a:cxnLst/>
            <a:rect l="l" t="t" r="r" b="b"/>
            <a:pathLst>
              <a:path w="3427" h="3383" extrusionOk="0">
                <a:moveTo>
                  <a:pt x="1714" y="0"/>
                </a:moveTo>
                <a:cubicBezTo>
                  <a:pt x="1671" y="0"/>
                  <a:pt x="1628" y="22"/>
                  <a:pt x="1603" y="64"/>
                </a:cubicBezTo>
                <a:lnTo>
                  <a:pt x="1087" y="1011"/>
                </a:lnTo>
                <a:cubicBezTo>
                  <a:pt x="1077" y="1032"/>
                  <a:pt x="1060" y="1054"/>
                  <a:pt x="1040" y="1064"/>
                </a:cubicBezTo>
                <a:lnTo>
                  <a:pt x="92" y="1580"/>
                </a:lnTo>
                <a:cubicBezTo>
                  <a:pt x="1" y="1629"/>
                  <a:pt x="1" y="1753"/>
                  <a:pt x="92" y="1801"/>
                </a:cubicBezTo>
                <a:lnTo>
                  <a:pt x="1040" y="2317"/>
                </a:lnTo>
                <a:cubicBezTo>
                  <a:pt x="1060" y="2328"/>
                  <a:pt x="1077" y="2350"/>
                  <a:pt x="1087" y="2371"/>
                </a:cubicBezTo>
                <a:lnTo>
                  <a:pt x="1603" y="3317"/>
                </a:lnTo>
                <a:cubicBezTo>
                  <a:pt x="1628" y="3361"/>
                  <a:pt x="1671" y="3382"/>
                  <a:pt x="1714" y="3382"/>
                </a:cubicBezTo>
                <a:cubicBezTo>
                  <a:pt x="1757" y="3382"/>
                  <a:pt x="1800" y="3361"/>
                  <a:pt x="1824" y="3317"/>
                </a:cubicBezTo>
                <a:lnTo>
                  <a:pt x="2345" y="2371"/>
                </a:lnTo>
                <a:cubicBezTo>
                  <a:pt x="2356" y="2350"/>
                  <a:pt x="2373" y="2328"/>
                  <a:pt x="2395" y="2317"/>
                </a:cubicBezTo>
                <a:lnTo>
                  <a:pt x="3340" y="1801"/>
                </a:lnTo>
                <a:cubicBezTo>
                  <a:pt x="3427" y="1753"/>
                  <a:pt x="3427" y="1629"/>
                  <a:pt x="3340" y="1580"/>
                </a:cubicBezTo>
                <a:lnTo>
                  <a:pt x="2395" y="1064"/>
                </a:lnTo>
                <a:cubicBezTo>
                  <a:pt x="2373" y="1054"/>
                  <a:pt x="2356" y="1032"/>
                  <a:pt x="2345" y="1011"/>
                </a:cubicBezTo>
                <a:lnTo>
                  <a:pt x="1824" y="64"/>
                </a:lnTo>
                <a:cubicBezTo>
                  <a:pt x="1800" y="22"/>
                  <a:pt x="1757" y="0"/>
                  <a:pt x="1714"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15" name="Google Shape;415;p35"/>
          <p:cNvGrpSpPr/>
          <p:nvPr/>
        </p:nvGrpSpPr>
        <p:grpSpPr>
          <a:xfrm rot="-10256880" flipH="1">
            <a:off x="10938197" y="1134412"/>
            <a:ext cx="1246056" cy="2370697"/>
            <a:chOff x="2970888" y="614306"/>
            <a:chExt cx="988120" cy="1879957"/>
          </a:xfrm>
        </p:grpSpPr>
        <p:sp>
          <p:nvSpPr>
            <p:cNvPr id="416" name="Google Shape;416;p35"/>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7" name="Google Shape;417;p35"/>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8" name="Google Shape;418;p35"/>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19" name="Google Shape;419;p35"/>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0" name="Google Shape;420;p35"/>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1" name="Google Shape;421;p35"/>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35"/>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3" name="Google Shape;423;p35"/>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35"/>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25" name="Google Shape;425;p35"/>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6" name="Google Shape;426;p35"/>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7" name="Google Shape;427;p35"/>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8" name="Google Shape;428;p35"/>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29" name="Google Shape;429;p35"/>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0" name="Google Shape;430;p35"/>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31" name="Google Shape;431;p35"/>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432" name="Google Shape;432;p35"/>
          <p:cNvSpPr/>
          <p:nvPr/>
        </p:nvSpPr>
        <p:spPr>
          <a:xfrm rot="5400000">
            <a:off x="8788559"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33" name="Google Shape;433;p35"/>
          <p:cNvGrpSpPr/>
          <p:nvPr/>
        </p:nvGrpSpPr>
        <p:grpSpPr>
          <a:xfrm rot="1858297">
            <a:off x="10936026" y="5055784"/>
            <a:ext cx="973761" cy="955915"/>
            <a:chOff x="8305750" y="3231875"/>
            <a:chExt cx="730340" cy="716955"/>
          </a:xfrm>
        </p:grpSpPr>
        <p:sp>
          <p:nvSpPr>
            <p:cNvPr id="434" name="Google Shape;434;p35"/>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5" name="Google Shape;435;p35"/>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35"/>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 name="Google Shape;437;p35"/>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8" name="Google Shape;438;p35"/>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39" name="Google Shape;439;p35"/>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0" name="Google Shape;440;p35"/>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1" name="Google Shape;441;p35"/>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2" name="Google Shape;442;p35"/>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3" name="Google Shape;443;p35"/>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4" name="Google Shape;444;p35"/>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5" name="Google Shape;445;p35"/>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6" name="Google Shape;446;p35"/>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7" name="Google Shape;447;p35"/>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8" name="Google Shape;448;p35"/>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49" name="Google Shape;449;p35"/>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0" name="Google Shape;450;p35"/>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51" name="Google Shape;451;p35"/>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2" name="Google Shape;452;p35"/>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53" name="Google Shape;453;p35"/>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54" name="Google Shape;454;p35"/>
          <p:cNvGrpSpPr/>
          <p:nvPr/>
        </p:nvGrpSpPr>
        <p:grpSpPr>
          <a:xfrm rot="-9642484" flipH="1">
            <a:off x="144216" y="1841762"/>
            <a:ext cx="973841" cy="955993"/>
            <a:chOff x="8305750" y="3231875"/>
            <a:chExt cx="730340" cy="716955"/>
          </a:xfrm>
        </p:grpSpPr>
        <p:sp>
          <p:nvSpPr>
            <p:cNvPr id="455" name="Google Shape;455;p35"/>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56" name="Google Shape;456;p35"/>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7" name="Google Shape;457;p35"/>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58" name="Google Shape;458;p35"/>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9" name="Google Shape;459;p35"/>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0" name="Google Shape;460;p35"/>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1" name="Google Shape;461;p35"/>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2" name="Google Shape;462;p35"/>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3" name="Google Shape;463;p35"/>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4" name="Google Shape;464;p35"/>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5" name="Google Shape;465;p35"/>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6" name="Google Shape;466;p35"/>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7" name="Google Shape;467;p35"/>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68" name="Google Shape;468;p35"/>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9" name="Google Shape;469;p35"/>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0" name="Google Shape;470;p35"/>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1" name="Google Shape;471;p35"/>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2" name="Google Shape;472;p35"/>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3" name="Google Shape;473;p35"/>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74" name="Google Shape;474;p35"/>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475" name="Google Shape;475;p35"/>
          <p:cNvSpPr/>
          <p:nvPr/>
        </p:nvSpPr>
        <p:spPr>
          <a:xfrm>
            <a:off x="2320730" y="58861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 name="Google Shape;476;p35"/>
          <p:cNvSpPr/>
          <p:nvPr/>
        </p:nvSpPr>
        <p:spPr>
          <a:xfrm>
            <a:off x="1248618" y="34065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 name="Google Shape;477;p35"/>
          <p:cNvSpPr/>
          <p:nvPr/>
        </p:nvSpPr>
        <p:spPr>
          <a:xfrm rot="5400000" flipH="1">
            <a:off x="3052219" y="-864040"/>
            <a:ext cx="420861" cy="3154763"/>
          </a:xfrm>
          <a:custGeom>
            <a:avLst/>
            <a:gdLst/>
            <a:ahLst/>
            <a:cxnLst/>
            <a:rect l="l" t="t" r="r" b="b"/>
            <a:pathLst>
              <a:path w="6662" h="25443" extrusionOk="0">
                <a:moveTo>
                  <a:pt x="1" y="1"/>
                </a:moveTo>
                <a:lnTo>
                  <a:pt x="4366" y="4366"/>
                </a:lnTo>
                <a:lnTo>
                  <a:pt x="70" y="8662"/>
                </a:lnTo>
                <a:lnTo>
                  <a:pt x="4317" y="12915"/>
                </a:lnTo>
                <a:lnTo>
                  <a:pt x="150" y="17082"/>
                </a:lnTo>
                <a:lnTo>
                  <a:pt x="4317" y="21244"/>
                </a:lnTo>
                <a:lnTo>
                  <a:pt x="118" y="25443"/>
                </a:lnTo>
                <a:lnTo>
                  <a:pt x="2414" y="25443"/>
                </a:lnTo>
                <a:lnTo>
                  <a:pt x="6614" y="21244"/>
                </a:lnTo>
                <a:lnTo>
                  <a:pt x="2446" y="17082"/>
                </a:lnTo>
                <a:lnTo>
                  <a:pt x="6614" y="12915"/>
                </a:lnTo>
                <a:lnTo>
                  <a:pt x="2361" y="8662"/>
                </a:lnTo>
                <a:lnTo>
                  <a:pt x="6662" y="4366"/>
                </a:lnTo>
                <a:lnTo>
                  <a:pt x="2296"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 name="Straight Connector 4">
            <a:extLst>
              <a:ext uri="{FF2B5EF4-FFF2-40B4-BE49-F238E27FC236}">
                <a16:creationId xmlns:a16="http://schemas.microsoft.com/office/drawing/2014/main" id="{72ED2BF5-572C-A04C-865D-E297E595A561}"/>
              </a:ext>
            </a:extLst>
          </p:cNvPr>
          <p:cNvCxnSpPr>
            <a:cxnSpLocks/>
          </p:cNvCxnSpPr>
          <p:nvPr/>
        </p:nvCxnSpPr>
        <p:spPr>
          <a:xfrm>
            <a:off x="2582614" y="3429000"/>
            <a:ext cx="7475786"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B938A68-CEE2-114D-9810-008AA32B4C79}"/>
              </a:ext>
            </a:extLst>
          </p:cNvPr>
          <p:cNvSpPr txBox="1"/>
          <p:nvPr/>
        </p:nvSpPr>
        <p:spPr>
          <a:xfrm>
            <a:off x="2358107" y="3665057"/>
            <a:ext cx="7475786" cy="369332"/>
          </a:xfrm>
          <a:prstGeom prst="rect">
            <a:avLst/>
          </a:prstGeom>
          <a:noFill/>
        </p:spPr>
        <p:txBody>
          <a:bodyPr wrap="square" rtlCol="0">
            <a:spAutoFit/>
          </a:bodyPr>
          <a:lstStyle/>
          <a:p>
            <a:pPr algn="ctr"/>
            <a:r>
              <a:rPr lang="en-US" b="1" dirty="0"/>
              <a:t>Jeffrey K. Basoah|</a:t>
            </a:r>
            <a:r>
              <a:rPr lang="en-US" dirty="0"/>
              <a:t> Dr. William Scherer |Dr. Karis Boyd-</a:t>
            </a:r>
            <a:r>
              <a:rPr lang="en-US" dirty="0" err="1"/>
              <a:t>Sinkler</a:t>
            </a:r>
            <a:r>
              <a:rPr lang="en-US" dirty="0"/>
              <a:t> | Dr. Reid Bailey </a:t>
            </a:r>
          </a:p>
        </p:txBody>
      </p:sp>
      <p:sp>
        <p:nvSpPr>
          <p:cNvPr id="9" name="TextBox 8">
            <a:extLst>
              <a:ext uri="{FF2B5EF4-FFF2-40B4-BE49-F238E27FC236}">
                <a16:creationId xmlns:a16="http://schemas.microsoft.com/office/drawing/2014/main" id="{CE09DEF6-A0DE-8C47-9281-599473D9FEE3}"/>
              </a:ext>
            </a:extLst>
          </p:cNvPr>
          <p:cNvSpPr txBox="1"/>
          <p:nvPr/>
        </p:nvSpPr>
        <p:spPr>
          <a:xfrm>
            <a:off x="4692753" y="4115559"/>
            <a:ext cx="2806494" cy="1477328"/>
          </a:xfrm>
          <a:prstGeom prst="rect">
            <a:avLst/>
          </a:prstGeom>
          <a:noFill/>
        </p:spPr>
        <p:txBody>
          <a:bodyPr wrap="square" rtlCol="0">
            <a:spAutoFit/>
          </a:bodyPr>
          <a:lstStyle/>
          <a:p>
            <a:pPr algn="ctr"/>
            <a:r>
              <a:rPr lang="en-US" i="1" dirty="0"/>
              <a:t>Congress on Computer Science, Computer Engineering, &amp; Applied Computing</a:t>
            </a:r>
          </a:p>
          <a:p>
            <a:pPr algn="ctr"/>
            <a:r>
              <a:rPr lang="en-US" i="1" dirty="0"/>
              <a:t>July 25</a:t>
            </a:r>
            <a:r>
              <a:rPr lang="en-US" i="1" baseline="30000" dirty="0"/>
              <a:t>th</a:t>
            </a:r>
            <a:r>
              <a:rPr lang="en-US" i="1" dirty="0"/>
              <a:t> – 28</a:t>
            </a:r>
            <a:r>
              <a:rPr lang="en-US" i="1" baseline="30000" dirty="0"/>
              <a:t>th</a:t>
            </a:r>
            <a:r>
              <a:rPr lang="en-US" i="1" dirty="0"/>
              <a:t>,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3" name="Group 2">
            <a:extLst>
              <a:ext uri="{FF2B5EF4-FFF2-40B4-BE49-F238E27FC236}">
                <a16:creationId xmlns:a16="http://schemas.microsoft.com/office/drawing/2014/main" id="{2CFDAB36-4414-7949-81F6-D326D2FDF9D8}"/>
              </a:ext>
            </a:extLst>
          </p:cNvPr>
          <p:cNvGrpSpPr/>
          <p:nvPr/>
        </p:nvGrpSpPr>
        <p:grpSpPr>
          <a:xfrm>
            <a:off x="3301655" y="783772"/>
            <a:ext cx="3001583" cy="4127235"/>
            <a:chOff x="3374226" y="769258"/>
            <a:chExt cx="3001583" cy="4127235"/>
          </a:xfrm>
        </p:grpSpPr>
        <p:sp>
          <p:nvSpPr>
            <p:cNvPr id="24" name="Freeform: Shape 63">
              <a:extLst>
                <a:ext uri="{FF2B5EF4-FFF2-40B4-BE49-F238E27FC236}">
                  <a16:creationId xmlns:a16="http://schemas.microsoft.com/office/drawing/2014/main" id="{DC0AEF18-A547-E340-B9C3-E3B60E1E5191}"/>
                </a:ext>
              </a:extLst>
            </p:cNvPr>
            <p:cNvSpPr/>
            <p:nvPr/>
          </p:nvSpPr>
          <p:spPr>
            <a:xfrm>
              <a:off x="3374226" y="769258"/>
              <a:ext cx="3001583" cy="4127235"/>
            </a:xfrm>
            <a:custGeom>
              <a:avLst/>
              <a:gdLst>
                <a:gd name="connsiteX0" fmla="*/ 2366976 w 2778238"/>
                <a:gd name="connsiteY0" fmla="*/ 0 h 3563151"/>
                <a:gd name="connsiteX1" fmla="*/ 2366976 w 2778238"/>
                <a:gd name="connsiteY1" fmla="*/ 498786 h 3563151"/>
                <a:gd name="connsiteX2" fmla="*/ 2409503 w 2778238"/>
                <a:gd name="connsiteY2" fmla="*/ 435710 h 3563151"/>
                <a:gd name="connsiteX3" fmla="*/ 2562238 w 2778238"/>
                <a:gd name="connsiteY3" fmla="*/ 372445 h 3563151"/>
                <a:gd name="connsiteX4" fmla="*/ 2778238 w 2778238"/>
                <a:gd name="connsiteY4" fmla="*/ 588445 h 3563151"/>
                <a:gd name="connsiteX5" fmla="*/ 2562238 w 2778238"/>
                <a:gd name="connsiteY5" fmla="*/ 804445 h 3563151"/>
                <a:gd name="connsiteX6" fmla="*/ 2409503 w 2778238"/>
                <a:gd name="connsiteY6" fmla="*/ 741180 h 3563151"/>
                <a:gd name="connsiteX7" fmla="*/ 2366976 w 2778238"/>
                <a:gd name="connsiteY7" fmla="*/ 678105 h 3563151"/>
                <a:gd name="connsiteX8" fmla="*/ 2366976 w 2778238"/>
                <a:gd name="connsiteY8" fmla="*/ 1198939 h 3563151"/>
                <a:gd name="connsiteX9" fmla="*/ 2268073 w 2778238"/>
                <a:gd name="connsiteY9" fmla="*/ 1203933 h 3563151"/>
                <a:gd name="connsiteX10" fmla="*/ 1198939 w 2778238"/>
                <a:gd name="connsiteY10" fmla="*/ 2388681 h 3563151"/>
                <a:gd name="connsiteX11" fmla="*/ 1342674 w 2778238"/>
                <a:gd name="connsiteY11" fmla="*/ 2956333 h 3563151"/>
                <a:gd name="connsiteX12" fmla="*/ 1347419 w 2778238"/>
                <a:gd name="connsiteY12" fmla="*/ 2964143 h 3563151"/>
                <a:gd name="connsiteX13" fmla="*/ 1020519 w 2778238"/>
                <a:gd name="connsiteY13" fmla="*/ 3152879 h 3563151"/>
                <a:gd name="connsiteX14" fmla="*/ 1023154 w 2778238"/>
                <a:gd name="connsiteY14" fmla="*/ 3126733 h 3563151"/>
                <a:gd name="connsiteX15" fmla="*/ 753154 w 2778238"/>
                <a:gd name="connsiteY15" fmla="*/ 2856733 h 3563151"/>
                <a:gd name="connsiteX16" fmla="*/ 483154 w 2778238"/>
                <a:gd name="connsiteY16" fmla="*/ 3126733 h 3563151"/>
                <a:gd name="connsiteX17" fmla="*/ 602194 w 2778238"/>
                <a:gd name="connsiteY17" fmla="*/ 3350621 h 3563151"/>
                <a:gd name="connsiteX18" fmla="*/ 641277 w 2778238"/>
                <a:gd name="connsiteY18" fmla="*/ 3371834 h 3563151"/>
                <a:gd name="connsiteX19" fmla="*/ 309906 w 2778238"/>
                <a:gd name="connsiteY19" fmla="*/ 3563151 h 3563151"/>
                <a:gd name="connsiteX20" fmla="*/ 288440 w 2778238"/>
                <a:gd name="connsiteY20" fmla="*/ 3527818 h 3563151"/>
                <a:gd name="connsiteX21" fmla="*/ 0 w 2778238"/>
                <a:gd name="connsiteY21" fmla="*/ 2388681 h 3563151"/>
                <a:gd name="connsiteX22" fmla="*/ 2145488 w 2778238"/>
                <a:gd name="connsiteY22" fmla="*/ 11184 h 3563151"/>
                <a:gd name="connsiteX23" fmla="*/ 2366976 w 2778238"/>
                <a:gd name="connsiteY23" fmla="*/ 0 h 356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8238" h="3563151">
                  <a:moveTo>
                    <a:pt x="2366976" y="0"/>
                  </a:moveTo>
                  <a:lnTo>
                    <a:pt x="2366976" y="498786"/>
                  </a:lnTo>
                  <a:lnTo>
                    <a:pt x="2409503" y="435710"/>
                  </a:lnTo>
                  <a:cubicBezTo>
                    <a:pt x="2448591" y="396622"/>
                    <a:pt x="2502591" y="372445"/>
                    <a:pt x="2562238" y="372445"/>
                  </a:cubicBezTo>
                  <a:cubicBezTo>
                    <a:pt x="2681532" y="372445"/>
                    <a:pt x="2778238" y="469151"/>
                    <a:pt x="2778238" y="588445"/>
                  </a:cubicBezTo>
                  <a:cubicBezTo>
                    <a:pt x="2778238" y="707739"/>
                    <a:pt x="2681532" y="804445"/>
                    <a:pt x="2562238" y="804445"/>
                  </a:cubicBezTo>
                  <a:cubicBezTo>
                    <a:pt x="2502591" y="804445"/>
                    <a:pt x="2448591" y="780269"/>
                    <a:pt x="2409503" y="741180"/>
                  </a:cubicBezTo>
                  <a:lnTo>
                    <a:pt x="2366976" y="678105"/>
                  </a:lnTo>
                  <a:lnTo>
                    <a:pt x="2366976" y="1198939"/>
                  </a:lnTo>
                  <a:lnTo>
                    <a:pt x="2268073" y="1203933"/>
                  </a:lnTo>
                  <a:cubicBezTo>
                    <a:pt x="1667556" y="1264919"/>
                    <a:pt x="1198939" y="1772074"/>
                    <a:pt x="1198939" y="2388681"/>
                  </a:cubicBezTo>
                  <a:cubicBezTo>
                    <a:pt x="1198939" y="2594217"/>
                    <a:pt x="1251008" y="2787591"/>
                    <a:pt x="1342674" y="2956333"/>
                  </a:cubicBezTo>
                  <a:lnTo>
                    <a:pt x="1347419" y="2964143"/>
                  </a:lnTo>
                  <a:lnTo>
                    <a:pt x="1020519" y="3152879"/>
                  </a:lnTo>
                  <a:lnTo>
                    <a:pt x="1023154" y="3126733"/>
                  </a:lnTo>
                  <a:cubicBezTo>
                    <a:pt x="1023154" y="2977616"/>
                    <a:pt x="902271" y="2856733"/>
                    <a:pt x="753154" y="2856733"/>
                  </a:cubicBezTo>
                  <a:cubicBezTo>
                    <a:pt x="604037" y="2856733"/>
                    <a:pt x="483154" y="2977616"/>
                    <a:pt x="483154" y="3126733"/>
                  </a:cubicBezTo>
                  <a:cubicBezTo>
                    <a:pt x="483154" y="3219931"/>
                    <a:pt x="530374" y="3302101"/>
                    <a:pt x="602194" y="3350621"/>
                  </a:cubicBezTo>
                  <a:lnTo>
                    <a:pt x="641277" y="3371834"/>
                  </a:lnTo>
                  <a:lnTo>
                    <a:pt x="309906" y="3563151"/>
                  </a:lnTo>
                  <a:lnTo>
                    <a:pt x="288440" y="3527818"/>
                  </a:lnTo>
                  <a:cubicBezTo>
                    <a:pt x="104489" y="3189195"/>
                    <a:pt x="0" y="2801140"/>
                    <a:pt x="0" y="2388681"/>
                  </a:cubicBezTo>
                  <a:cubicBezTo>
                    <a:pt x="0" y="1151304"/>
                    <a:pt x="940400" y="133568"/>
                    <a:pt x="2145488" y="11184"/>
                  </a:cubicBezTo>
                  <a:lnTo>
                    <a:pt x="2366976" y="0"/>
                  </a:lnTo>
                  <a:close/>
                </a:path>
              </a:pathLst>
            </a:custGeom>
            <a:solidFill>
              <a:schemeClr val="accent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A4C607-10E7-C44B-AE5B-3A0403E5A107}"/>
                </a:ext>
              </a:extLst>
            </p:cNvPr>
            <p:cNvSpPr txBox="1"/>
            <p:nvPr/>
          </p:nvSpPr>
          <p:spPr>
            <a:xfrm>
              <a:off x="3511138" y="2540487"/>
              <a:ext cx="1363879" cy="584775"/>
            </a:xfrm>
            <a:prstGeom prst="rect">
              <a:avLst/>
            </a:prstGeom>
            <a:noFill/>
          </p:spPr>
          <p:txBody>
            <a:bodyPr wrap="square" rtlCol="0">
              <a:spAutoFit/>
            </a:bodyPr>
            <a:lstStyle/>
            <a:p>
              <a:r>
                <a:rPr lang="en-US" sz="3200" dirty="0">
                  <a:latin typeface="Calibri Light" panose="020F0302020204030204" pitchFamily="34" charset="0"/>
                  <a:cs typeface="Calibri Light" panose="020F0302020204030204" pitchFamily="34" charset="0"/>
                </a:rPr>
                <a:t>Sports</a:t>
              </a:r>
              <a:endParaRPr lang="en-US" sz="2400" dirty="0">
                <a:latin typeface="Calibri Light" panose="020F0302020204030204" pitchFamily="34" charset="0"/>
                <a:cs typeface="Calibri Light" panose="020F0302020204030204" pitchFamily="34" charset="0"/>
              </a:endParaRPr>
            </a:p>
          </p:txBody>
        </p:sp>
      </p:grpSp>
      <p:sp>
        <p:nvSpPr>
          <p:cNvPr id="33" name="Rectangle 32">
            <a:extLst>
              <a:ext uri="{FF2B5EF4-FFF2-40B4-BE49-F238E27FC236}">
                <a16:creationId xmlns:a16="http://schemas.microsoft.com/office/drawing/2014/main" id="{88EDEF8D-DE47-BF4C-A9EA-658D43D5CE8B}"/>
              </a:ext>
            </a:extLst>
          </p:cNvPr>
          <p:cNvSpPr/>
          <p:nvPr/>
        </p:nvSpPr>
        <p:spPr>
          <a:xfrm>
            <a:off x="5170860" y="2555001"/>
            <a:ext cx="3404366" cy="2246769"/>
          </a:xfrm>
          <a:prstGeom prst="rect">
            <a:avLst/>
          </a:prstGeom>
          <a:ln>
            <a:solidFill>
              <a:schemeClr val="tx1"/>
            </a:solidFill>
          </a:ln>
        </p:spPr>
        <p:txBody>
          <a:bodyPr wrap="square">
            <a:spAutoFit/>
          </a:bodyPr>
          <a:lstStyle/>
          <a:p>
            <a:pPr lvl="0" algn="ctr">
              <a:defRPr/>
            </a:pPr>
            <a:r>
              <a:rPr lang="en-US" sz="2800" dirty="0">
                <a:latin typeface="Calibri Light" panose="020F0302020204030204" pitchFamily="34" charset="0"/>
                <a:cs typeface="Calibri Light" panose="020F0302020204030204" pitchFamily="34" charset="0"/>
              </a:rPr>
              <a:t>Over 30% of Black and Hispanic children ages 6 to 12 and over 40% ages 13 to 17 played a sport</a:t>
            </a:r>
          </a:p>
        </p:txBody>
      </p:sp>
      <p:sp>
        <p:nvSpPr>
          <p:cNvPr id="10" name="TextBox 9">
            <a:extLst>
              <a:ext uri="{FF2B5EF4-FFF2-40B4-BE49-F238E27FC236}">
                <a16:creationId xmlns:a16="http://schemas.microsoft.com/office/drawing/2014/main" id="{749351B2-82C0-9E48-A700-0078E433CF8E}"/>
              </a:ext>
            </a:extLst>
          </p:cNvPr>
          <p:cNvSpPr txBox="1"/>
          <p:nvPr/>
        </p:nvSpPr>
        <p:spPr>
          <a:xfrm>
            <a:off x="9179170" y="806623"/>
            <a:ext cx="2059604"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Calibri Light" panose="020F0302020204030204" pitchFamily="34" charset="0"/>
                <a:cs typeface="Calibri Light" panose="020F0302020204030204" pitchFamily="34" charset="0"/>
              </a:rPr>
              <a:t>STEM</a:t>
            </a:r>
          </a:p>
          <a:p>
            <a:pPr algn="ctr"/>
            <a:r>
              <a:rPr lang="en-US" sz="3600" dirty="0">
                <a:latin typeface="Calibri Light" panose="020F0302020204030204" pitchFamily="34" charset="0"/>
                <a:cs typeface="Calibri Light" panose="020F0302020204030204" pitchFamily="34" charset="0"/>
              </a:rPr>
              <a:t>Learning</a:t>
            </a:r>
          </a:p>
        </p:txBody>
      </p:sp>
      <p:sp>
        <p:nvSpPr>
          <p:cNvPr id="8" name="TextBox 7">
            <a:extLst>
              <a:ext uri="{FF2B5EF4-FFF2-40B4-BE49-F238E27FC236}">
                <a16:creationId xmlns:a16="http://schemas.microsoft.com/office/drawing/2014/main" id="{716D6CE0-0642-9E23-B7BE-1479D51884CB}"/>
              </a:ext>
            </a:extLst>
          </p:cNvPr>
          <p:cNvSpPr txBox="1"/>
          <p:nvPr/>
        </p:nvSpPr>
        <p:spPr>
          <a:xfrm>
            <a:off x="796667" y="5912877"/>
            <a:ext cx="10797989" cy="276999"/>
          </a:xfrm>
          <a:prstGeom prst="rect">
            <a:avLst/>
          </a:prstGeom>
          <a:noFill/>
        </p:spPr>
        <p:txBody>
          <a:bodyPr wrap="square" rtlCol="0">
            <a:spAutoFit/>
          </a:bodyPr>
          <a:lstStyle/>
          <a:p>
            <a:pPr algn="ctr"/>
            <a:r>
              <a:rPr lang="en-US" sz="1200" dirty="0">
                <a:latin typeface="Calibri Light" panose="020F0302020204030204" pitchFamily="34" charset="0"/>
                <a:cs typeface="Calibri Light" panose="020F0302020204030204" pitchFamily="34" charset="0"/>
              </a:rPr>
              <a:t>Aspen Institute. (2020b). Youth Sports Facts: Participation Rates. The Aspen Institute Project Play. https://</a:t>
            </a:r>
            <a:r>
              <a:rPr lang="en-US" sz="1200" dirty="0" err="1">
                <a:latin typeface="Calibri Light" panose="020F0302020204030204" pitchFamily="34" charset="0"/>
                <a:cs typeface="Calibri Light" panose="020F0302020204030204" pitchFamily="34" charset="0"/>
              </a:rPr>
              <a:t>www.aspenprojectplay.org</a:t>
            </a:r>
            <a:r>
              <a:rPr lang="en-US" sz="1200" dirty="0">
                <a:latin typeface="Calibri Light" panose="020F0302020204030204" pitchFamily="34" charset="0"/>
                <a:cs typeface="Calibri Light" panose="020F0302020204030204" pitchFamily="34" charset="0"/>
              </a:rPr>
              <a:t>/state-of-play-2021/ages-13-17</a:t>
            </a:r>
          </a:p>
        </p:txBody>
      </p:sp>
      <p:sp>
        <p:nvSpPr>
          <p:cNvPr id="4" name="Slide Number Placeholder 3">
            <a:extLst>
              <a:ext uri="{FF2B5EF4-FFF2-40B4-BE49-F238E27FC236}">
                <a16:creationId xmlns:a16="http://schemas.microsoft.com/office/drawing/2014/main" id="{1A94AE03-572C-B1FB-D1B4-22F88FF9D6E2}"/>
              </a:ext>
            </a:extLst>
          </p:cNvPr>
          <p:cNvSpPr>
            <a:spLocks noGrp="1"/>
          </p:cNvSpPr>
          <p:nvPr>
            <p:ph type="sldNum" sz="quarter" idx="11"/>
          </p:nvPr>
        </p:nvSpPr>
        <p:spPr/>
        <p:txBody>
          <a:bodyPr/>
          <a:lstStyle/>
          <a:p>
            <a:fld id="{58FC96DC-8910-E540-9470-7641B9565C2E}" type="slidenum">
              <a:rPr lang="en-US" smtClean="0"/>
              <a:pPr/>
              <a:t>10</a:t>
            </a:fld>
            <a:endParaRPr lang="en-US" dirty="0"/>
          </a:p>
        </p:txBody>
      </p:sp>
    </p:spTree>
    <p:extLst>
      <p:ext uri="{BB962C8B-B14F-4D97-AF65-F5344CB8AC3E}">
        <p14:creationId xmlns:p14="http://schemas.microsoft.com/office/powerpoint/2010/main" val="117462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3" name="Group 2">
            <a:extLst>
              <a:ext uri="{FF2B5EF4-FFF2-40B4-BE49-F238E27FC236}">
                <a16:creationId xmlns:a16="http://schemas.microsoft.com/office/drawing/2014/main" id="{2CFDAB36-4414-7949-81F6-D326D2FDF9D8}"/>
              </a:ext>
            </a:extLst>
          </p:cNvPr>
          <p:cNvGrpSpPr/>
          <p:nvPr/>
        </p:nvGrpSpPr>
        <p:grpSpPr>
          <a:xfrm rot="3762365" flipH="1" flipV="1">
            <a:off x="4595208" y="2514397"/>
            <a:ext cx="3001583" cy="4127235"/>
            <a:chOff x="3374226" y="769259"/>
            <a:chExt cx="3001583" cy="4127235"/>
          </a:xfrm>
        </p:grpSpPr>
        <p:sp>
          <p:nvSpPr>
            <p:cNvPr id="24" name="Freeform: Shape 63">
              <a:extLst>
                <a:ext uri="{FF2B5EF4-FFF2-40B4-BE49-F238E27FC236}">
                  <a16:creationId xmlns:a16="http://schemas.microsoft.com/office/drawing/2014/main" id="{DC0AEF18-A547-E340-B9C3-E3B60E1E5191}"/>
                </a:ext>
              </a:extLst>
            </p:cNvPr>
            <p:cNvSpPr/>
            <p:nvPr/>
          </p:nvSpPr>
          <p:spPr>
            <a:xfrm>
              <a:off x="3374226" y="769259"/>
              <a:ext cx="3001583" cy="4127235"/>
            </a:xfrm>
            <a:custGeom>
              <a:avLst/>
              <a:gdLst>
                <a:gd name="connsiteX0" fmla="*/ 2366976 w 2778238"/>
                <a:gd name="connsiteY0" fmla="*/ 0 h 3563151"/>
                <a:gd name="connsiteX1" fmla="*/ 2366976 w 2778238"/>
                <a:gd name="connsiteY1" fmla="*/ 498786 h 3563151"/>
                <a:gd name="connsiteX2" fmla="*/ 2409503 w 2778238"/>
                <a:gd name="connsiteY2" fmla="*/ 435710 h 3563151"/>
                <a:gd name="connsiteX3" fmla="*/ 2562238 w 2778238"/>
                <a:gd name="connsiteY3" fmla="*/ 372445 h 3563151"/>
                <a:gd name="connsiteX4" fmla="*/ 2778238 w 2778238"/>
                <a:gd name="connsiteY4" fmla="*/ 588445 h 3563151"/>
                <a:gd name="connsiteX5" fmla="*/ 2562238 w 2778238"/>
                <a:gd name="connsiteY5" fmla="*/ 804445 h 3563151"/>
                <a:gd name="connsiteX6" fmla="*/ 2409503 w 2778238"/>
                <a:gd name="connsiteY6" fmla="*/ 741180 h 3563151"/>
                <a:gd name="connsiteX7" fmla="*/ 2366976 w 2778238"/>
                <a:gd name="connsiteY7" fmla="*/ 678105 h 3563151"/>
                <a:gd name="connsiteX8" fmla="*/ 2366976 w 2778238"/>
                <a:gd name="connsiteY8" fmla="*/ 1198939 h 3563151"/>
                <a:gd name="connsiteX9" fmla="*/ 2268073 w 2778238"/>
                <a:gd name="connsiteY9" fmla="*/ 1203933 h 3563151"/>
                <a:gd name="connsiteX10" fmla="*/ 1198939 w 2778238"/>
                <a:gd name="connsiteY10" fmla="*/ 2388681 h 3563151"/>
                <a:gd name="connsiteX11" fmla="*/ 1342674 w 2778238"/>
                <a:gd name="connsiteY11" fmla="*/ 2956333 h 3563151"/>
                <a:gd name="connsiteX12" fmla="*/ 1347419 w 2778238"/>
                <a:gd name="connsiteY12" fmla="*/ 2964143 h 3563151"/>
                <a:gd name="connsiteX13" fmla="*/ 1020519 w 2778238"/>
                <a:gd name="connsiteY13" fmla="*/ 3152879 h 3563151"/>
                <a:gd name="connsiteX14" fmla="*/ 1023154 w 2778238"/>
                <a:gd name="connsiteY14" fmla="*/ 3126733 h 3563151"/>
                <a:gd name="connsiteX15" fmla="*/ 753154 w 2778238"/>
                <a:gd name="connsiteY15" fmla="*/ 2856733 h 3563151"/>
                <a:gd name="connsiteX16" fmla="*/ 483154 w 2778238"/>
                <a:gd name="connsiteY16" fmla="*/ 3126733 h 3563151"/>
                <a:gd name="connsiteX17" fmla="*/ 602194 w 2778238"/>
                <a:gd name="connsiteY17" fmla="*/ 3350621 h 3563151"/>
                <a:gd name="connsiteX18" fmla="*/ 641277 w 2778238"/>
                <a:gd name="connsiteY18" fmla="*/ 3371834 h 3563151"/>
                <a:gd name="connsiteX19" fmla="*/ 309906 w 2778238"/>
                <a:gd name="connsiteY19" fmla="*/ 3563151 h 3563151"/>
                <a:gd name="connsiteX20" fmla="*/ 288440 w 2778238"/>
                <a:gd name="connsiteY20" fmla="*/ 3527818 h 3563151"/>
                <a:gd name="connsiteX21" fmla="*/ 0 w 2778238"/>
                <a:gd name="connsiteY21" fmla="*/ 2388681 h 3563151"/>
                <a:gd name="connsiteX22" fmla="*/ 2145488 w 2778238"/>
                <a:gd name="connsiteY22" fmla="*/ 11184 h 3563151"/>
                <a:gd name="connsiteX23" fmla="*/ 2366976 w 2778238"/>
                <a:gd name="connsiteY23" fmla="*/ 0 h 356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8238" h="3563151">
                  <a:moveTo>
                    <a:pt x="2366976" y="0"/>
                  </a:moveTo>
                  <a:lnTo>
                    <a:pt x="2366976" y="498786"/>
                  </a:lnTo>
                  <a:lnTo>
                    <a:pt x="2409503" y="435710"/>
                  </a:lnTo>
                  <a:cubicBezTo>
                    <a:pt x="2448591" y="396622"/>
                    <a:pt x="2502591" y="372445"/>
                    <a:pt x="2562238" y="372445"/>
                  </a:cubicBezTo>
                  <a:cubicBezTo>
                    <a:pt x="2681532" y="372445"/>
                    <a:pt x="2778238" y="469151"/>
                    <a:pt x="2778238" y="588445"/>
                  </a:cubicBezTo>
                  <a:cubicBezTo>
                    <a:pt x="2778238" y="707739"/>
                    <a:pt x="2681532" y="804445"/>
                    <a:pt x="2562238" y="804445"/>
                  </a:cubicBezTo>
                  <a:cubicBezTo>
                    <a:pt x="2502591" y="804445"/>
                    <a:pt x="2448591" y="780269"/>
                    <a:pt x="2409503" y="741180"/>
                  </a:cubicBezTo>
                  <a:lnTo>
                    <a:pt x="2366976" y="678105"/>
                  </a:lnTo>
                  <a:lnTo>
                    <a:pt x="2366976" y="1198939"/>
                  </a:lnTo>
                  <a:lnTo>
                    <a:pt x="2268073" y="1203933"/>
                  </a:lnTo>
                  <a:cubicBezTo>
                    <a:pt x="1667556" y="1264919"/>
                    <a:pt x="1198939" y="1772074"/>
                    <a:pt x="1198939" y="2388681"/>
                  </a:cubicBezTo>
                  <a:cubicBezTo>
                    <a:pt x="1198939" y="2594217"/>
                    <a:pt x="1251008" y="2787591"/>
                    <a:pt x="1342674" y="2956333"/>
                  </a:cubicBezTo>
                  <a:lnTo>
                    <a:pt x="1347419" y="2964143"/>
                  </a:lnTo>
                  <a:lnTo>
                    <a:pt x="1020519" y="3152879"/>
                  </a:lnTo>
                  <a:lnTo>
                    <a:pt x="1023154" y="3126733"/>
                  </a:lnTo>
                  <a:cubicBezTo>
                    <a:pt x="1023154" y="2977616"/>
                    <a:pt x="902271" y="2856733"/>
                    <a:pt x="753154" y="2856733"/>
                  </a:cubicBezTo>
                  <a:cubicBezTo>
                    <a:pt x="604037" y="2856733"/>
                    <a:pt x="483154" y="2977616"/>
                    <a:pt x="483154" y="3126733"/>
                  </a:cubicBezTo>
                  <a:cubicBezTo>
                    <a:pt x="483154" y="3219931"/>
                    <a:pt x="530374" y="3302101"/>
                    <a:pt x="602194" y="3350621"/>
                  </a:cubicBezTo>
                  <a:lnTo>
                    <a:pt x="641277" y="3371834"/>
                  </a:lnTo>
                  <a:lnTo>
                    <a:pt x="309906" y="3563151"/>
                  </a:lnTo>
                  <a:lnTo>
                    <a:pt x="288440" y="3527818"/>
                  </a:lnTo>
                  <a:cubicBezTo>
                    <a:pt x="104489" y="3189195"/>
                    <a:pt x="0" y="2801140"/>
                    <a:pt x="0" y="2388681"/>
                  </a:cubicBezTo>
                  <a:cubicBezTo>
                    <a:pt x="0" y="1151304"/>
                    <a:pt x="940400" y="133568"/>
                    <a:pt x="2145488" y="11184"/>
                  </a:cubicBezTo>
                  <a:lnTo>
                    <a:pt x="2366976" y="0"/>
                  </a:lnTo>
                  <a:close/>
                </a:path>
              </a:pathLst>
            </a:custGeom>
            <a:solidFill>
              <a:schemeClr val="accent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A4C607-10E7-C44B-AE5B-3A0403E5A107}"/>
                </a:ext>
              </a:extLst>
            </p:cNvPr>
            <p:cNvSpPr txBox="1"/>
            <p:nvPr/>
          </p:nvSpPr>
          <p:spPr>
            <a:xfrm rot="17837635" flipV="1">
              <a:off x="3159197" y="1876613"/>
              <a:ext cx="2488367" cy="1077218"/>
            </a:xfrm>
            <a:prstGeom prst="rect">
              <a:avLst/>
            </a:prstGeom>
            <a:noFill/>
          </p:spPr>
          <p:txBody>
            <a:bodyPr wrap="square" rtlCol="0">
              <a:spAutoFit/>
            </a:bodyPr>
            <a:lstStyle/>
            <a:p>
              <a:pPr algn="ctr"/>
              <a:r>
                <a:rPr lang="en-US" sz="3200" dirty="0">
                  <a:latin typeface="Calibri Light" panose="020F0302020204030204" pitchFamily="34" charset="0"/>
                  <a:cs typeface="Calibri Light" panose="020F0302020204030204" pitchFamily="34" charset="0"/>
                </a:rPr>
                <a:t>Case Based</a:t>
              </a:r>
            </a:p>
            <a:p>
              <a:pPr algn="ctr"/>
              <a:r>
                <a:rPr lang="en-US" sz="3200" dirty="0">
                  <a:latin typeface="Calibri Light" panose="020F0302020204030204" pitchFamily="34" charset="0"/>
                  <a:cs typeface="Calibri Light" panose="020F0302020204030204" pitchFamily="34" charset="0"/>
                </a:rPr>
                <a:t>Pedagogy</a:t>
              </a:r>
            </a:p>
          </p:txBody>
        </p:sp>
      </p:grpSp>
      <p:sp>
        <p:nvSpPr>
          <p:cNvPr id="10" name="Rectangle 9">
            <a:extLst>
              <a:ext uri="{FF2B5EF4-FFF2-40B4-BE49-F238E27FC236}">
                <a16:creationId xmlns:a16="http://schemas.microsoft.com/office/drawing/2014/main" id="{9C00D47C-8D48-7647-BD13-2765661C9D5C}"/>
              </a:ext>
            </a:extLst>
          </p:cNvPr>
          <p:cNvSpPr/>
          <p:nvPr/>
        </p:nvSpPr>
        <p:spPr>
          <a:xfrm>
            <a:off x="1564589" y="2069640"/>
            <a:ext cx="9062821" cy="1569660"/>
          </a:xfrm>
          <a:prstGeom prst="rect">
            <a:avLst/>
          </a:prstGeom>
          <a:ln>
            <a:solidFill>
              <a:schemeClr val="tx1"/>
            </a:solidFill>
          </a:ln>
        </p:spPr>
        <p:txBody>
          <a:bodyPr wrap="square">
            <a:spAutoFit/>
          </a:bodyPr>
          <a:lstStyle/>
          <a:p>
            <a:pPr lvl="0" algn="ctr">
              <a:defRPr/>
            </a:pPr>
            <a:r>
              <a:rPr lang="en-US" sz="3200" dirty="0">
                <a:latin typeface="Calibri Light" panose="020F0302020204030204" pitchFamily="34" charset="0"/>
                <a:cs typeface="Calibri Light" panose="020F0302020204030204" pitchFamily="34" charset="0"/>
              </a:rPr>
              <a:t>A case is a description of a real-life situation in which the reader is asked to imagine themselves in the shoes of a particular decision-maker</a:t>
            </a:r>
          </a:p>
        </p:txBody>
      </p:sp>
      <p:sp>
        <p:nvSpPr>
          <p:cNvPr id="8" name="TextBox 7">
            <a:extLst>
              <a:ext uri="{FF2B5EF4-FFF2-40B4-BE49-F238E27FC236}">
                <a16:creationId xmlns:a16="http://schemas.microsoft.com/office/drawing/2014/main" id="{707D88C2-E404-0D4B-A83A-F2A45184BBCA}"/>
              </a:ext>
            </a:extLst>
          </p:cNvPr>
          <p:cNvSpPr txBox="1"/>
          <p:nvPr/>
        </p:nvSpPr>
        <p:spPr>
          <a:xfrm>
            <a:off x="9179170" y="806623"/>
            <a:ext cx="2059604"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Calibri Light" panose="020F0302020204030204" pitchFamily="34" charset="0"/>
                <a:cs typeface="Calibri Light" panose="020F0302020204030204" pitchFamily="34" charset="0"/>
              </a:rPr>
              <a:t>STEM</a:t>
            </a:r>
          </a:p>
          <a:p>
            <a:pPr algn="ctr"/>
            <a:r>
              <a:rPr lang="en-US" sz="3600" dirty="0">
                <a:latin typeface="Calibri Light" panose="020F0302020204030204" pitchFamily="34" charset="0"/>
                <a:cs typeface="Calibri Light" panose="020F0302020204030204" pitchFamily="34" charset="0"/>
              </a:rPr>
              <a:t>Learning</a:t>
            </a:r>
          </a:p>
        </p:txBody>
      </p:sp>
      <p:sp>
        <p:nvSpPr>
          <p:cNvPr id="9" name="TextBox 8">
            <a:extLst>
              <a:ext uri="{FF2B5EF4-FFF2-40B4-BE49-F238E27FC236}">
                <a16:creationId xmlns:a16="http://schemas.microsoft.com/office/drawing/2014/main" id="{A5833A34-BA57-BD4D-AF60-4A40C2B2B656}"/>
              </a:ext>
            </a:extLst>
          </p:cNvPr>
          <p:cNvSpPr txBox="1"/>
          <p:nvPr/>
        </p:nvSpPr>
        <p:spPr>
          <a:xfrm>
            <a:off x="2445542" y="6015635"/>
            <a:ext cx="7300913" cy="276999"/>
          </a:xfrm>
          <a:prstGeom prst="rect">
            <a:avLst/>
          </a:prstGeom>
          <a:noFill/>
        </p:spPr>
        <p:txBody>
          <a:bodyPr wrap="square" rtlCol="0">
            <a:spAutoFit/>
          </a:bodyPr>
          <a:lstStyle/>
          <a:p>
            <a:pPr algn="ctr"/>
            <a:r>
              <a:rPr lang="en-US" sz="1200" dirty="0">
                <a:latin typeface="Calibri Light" panose="020F0302020204030204" pitchFamily="34" charset="0"/>
                <a:cs typeface="Calibri Light" panose="020F0302020204030204" pitchFamily="34" charset="0"/>
              </a:rPr>
              <a:t>Herreid, C. F. (2007). Start with a Story: The Case Study Method of Teaching College Science. NSTA Press.</a:t>
            </a:r>
          </a:p>
        </p:txBody>
      </p:sp>
      <p:sp>
        <p:nvSpPr>
          <p:cNvPr id="4" name="Slide Number Placeholder 3">
            <a:extLst>
              <a:ext uri="{FF2B5EF4-FFF2-40B4-BE49-F238E27FC236}">
                <a16:creationId xmlns:a16="http://schemas.microsoft.com/office/drawing/2014/main" id="{209B611E-8DB4-FB51-E622-8C7ECBD91C1C}"/>
              </a:ext>
            </a:extLst>
          </p:cNvPr>
          <p:cNvSpPr>
            <a:spLocks noGrp="1"/>
          </p:cNvSpPr>
          <p:nvPr>
            <p:ph type="sldNum" sz="quarter" idx="11"/>
          </p:nvPr>
        </p:nvSpPr>
        <p:spPr/>
        <p:txBody>
          <a:bodyPr/>
          <a:lstStyle/>
          <a:p>
            <a:fld id="{58FC96DC-8910-E540-9470-7641B9565C2E}" type="slidenum">
              <a:rPr lang="en-US" smtClean="0"/>
              <a:pPr/>
              <a:t>11</a:t>
            </a:fld>
            <a:endParaRPr lang="en-US" dirty="0"/>
          </a:p>
        </p:txBody>
      </p:sp>
    </p:spTree>
    <p:extLst>
      <p:ext uri="{BB962C8B-B14F-4D97-AF65-F5344CB8AC3E}">
        <p14:creationId xmlns:p14="http://schemas.microsoft.com/office/powerpoint/2010/main" val="1356272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3" name="Group 2">
            <a:extLst>
              <a:ext uri="{FF2B5EF4-FFF2-40B4-BE49-F238E27FC236}">
                <a16:creationId xmlns:a16="http://schemas.microsoft.com/office/drawing/2014/main" id="{2CFDAB36-4414-7949-81F6-D326D2FDF9D8}"/>
              </a:ext>
            </a:extLst>
          </p:cNvPr>
          <p:cNvGrpSpPr/>
          <p:nvPr/>
        </p:nvGrpSpPr>
        <p:grpSpPr>
          <a:xfrm flipH="1">
            <a:off x="6554521" y="888328"/>
            <a:ext cx="3001583" cy="4127235"/>
            <a:chOff x="3374226" y="769258"/>
            <a:chExt cx="3001583" cy="4127235"/>
          </a:xfrm>
        </p:grpSpPr>
        <p:sp>
          <p:nvSpPr>
            <p:cNvPr id="24" name="Freeform: Shape 63">
              <a:extLst>
                <a:ext uri="{FF2B5EF4-FFF2-40B4-BE49-F238E27FC236}">
                  <a16:creationId xmlns:a16="http://schemas.microsoft.com/office/drawing/2014/main" id="{DC0AEF18-A547-E340-B9C3-E3B60E1E5191}"/>
                </a:ext>
              </a:extLst>
            </p:cNvPr>
            <p:cNvSpPr/>
            <p:nvPr/>
          </p:nvSpPr>
          <p:spPr>
            <a:xfrm>
              <a:off x="3374226" y="769258"/>
              <a:ext cx="3001583" cy="4127235"/>
            </a:xfrm>
            <a:custGeom>
              <a:avLst/>
              <a:gdLst>
                <a:gd name="connsiteX0" fmla="*/ 2366976 w 2778238"/>
                <a:gd name="connsiteY0" fmla="*/ 0 h 3563151"/>
                <a:gd name="connsiteX1" fmla="*/ 2366976 w 2778238"/>
                <a:gd name="connsiteY1" fmla="*/ 498786 h 3563151"/>
                <a:gd name="connsiteX2" fmla="*/ 2409503 w 2778238"/>
                <a:gd name="connsiteY2" fmla="*/ 435710 h 3563151"/>
                <a:gd name="connsiteX3" fmla="*/ 2562238 w 2778238"/>
                <a:gd name="connsiteY3" fmla="*/ 372445 h 3563151"/>
                <a:gd name="connsiteX4" fmla="*/ 2778238 w 2778238"/>
                <a:gd name="connsiteY4" fmla="*/ 588445 h 3563151"/>
                <a:gd name="connsiteX5" fmla="*/ 2562238 w 2778238"/>
                <a:gd name="connsiteY5" fmla="*/ 804445 h 3563151"/>
                <a:gd name="connsiteX6" fmla="*/ 2409503 w 2778238"/>
                <a:gd name="connsiteY6" fmla="*/ 741180 h 3563151"/>
                <a:gd name="connsiteX7" fmla="*/ 2366976 w 2778238"/>
                <a:gd name="connsiteY7" fmla="*/ 678105 h 3563151"/>
                <a:gd name="connsiteX8" fmla="*/ 2366976 w 2778238"/>
                <a:gd name="connsiteY8" fmla="*/ 1198939 h 3563151"/>
                <a:gd name="connsiteX9" fmla="*/ 2268073 w 2778238"/>
                <a:gd name="connsiteY9" fmla="*/ 1203933 h 3563151"/>
                <a:gd name="connsiteX10" fmla="*/ 1198939 w 2778238"/>
                <a:gd name="connsiteY10" fmla="*/ 2388681 h 3563151"/>
                <a:gd name="connsiteX11" fmla="*/ 1342674 w 2778238"/>
                <a:gd name="connsiteY11" fmla="*/ 2956333 h 3563151"/>
                <a:gd name="connsiteX12" fmla="*/ 1347419 w 2778238"/>
                <a:gd name="connsiteY12" fmla="*/ 2964143 h 3563151"/>
                <a:gd name="connsiteX13" fmla="*/ 1020519 w 2778238"/>
                <a:gd name="connsiteY13" fmla="*/ 3152879 h 3563151"/>
                <a:gd name="connsiteX14" fmla="*/ 1023154 w 2778238"/>
                <a:gd name="connsiteY14" fmla="*/ 3126733 h 3563151"/>
                <a:gd name="connsiteX15" fmla="*/ 753154 w 2778238"/>
                <a:gd name="connsiteY15" fmla="*/ 2856733 h 3563151"/>
                <a:gd name="connsiteX16" fmla="*/ 483154 w 2778238"/>
                <a:gd name="connsiteY16" fmla="*/ 3126733 h 3563151"/>
                <a:gd name="connsiteX17" fmla="*/ 602194 w 2778238"/>
                <a:gd name="connsiteY17" fmla="*/ 3350621 h 3563151"/>
                <a:gd name="connsiteX18" fmla="*/ 641277 w 2778238"/>
                <a:gd name="connsiteY18" fmla="*/ 3371834 h 3563151"/>
                <a:gd name="connsiteX19" fmla="*/ 309906 w 2778238"/>
                <a:gd name="connsiteY19" fmla="*/ 3563151 h 3563151"/>
                <a:gd name="connsiteX20" fmla="*/ 288440 w 2778238"/>
                <a:gd name="connsiteY20" fmla="*/ 3527818 h 3563151"/>
                <a:gd name="connsiteX21" fmla="*/ 0 w 2778238"/>
                <a:gd name="connsiteY21" fmla="*/ 2388681 h 3563151"/>
                <a:gd name="connsiteX22" fmla="*/ 2145488 w 2778238"/>
                <a:gd name="connsiteY22" fmla="*/ 11184 h 3563151"/>
                <a:gd name="connsiteX23" fmla="*/ 2366976 w 2778238"/>
                <a:gd name="connsiteY23" fmla="*/ 0 h 356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8238" h="3563151">
                  <a:moveTo>
                    <a:pt x="2366976" y="0"/>
                  </a:moveTo>
                  <a:lnTo>
                    <a:pt x="2366976" y="498786"/>
                  </a:lnTo>
                  <a:lnTo>
                    <a:pt x="2409503" y="435710"/>
                  </a:lnTo>
                  <a:cubicBezTo>
                    <a:pt x="2448591" y="396622"/>
                    <a:pt x="2502591" y="372445"/>
                    <a:pt x="2562238" y="372445"/>
                  </a:cubicBezTo>
                  <a:cubicBezTo>
                    <a:pt x="2681532" y="372445"/>
                    <a:pt x="2778238" y="469151"/>
                    <a:pt x="2778238" y="588445"/>
                  </a:cubicBezTo>
                  <a:cubicBezTo>
                    <a:pt x="2778238" y="707739"/>
                    <a:pt x="2681532" y="804445"/>
                    <a:pt x="2562238" y="804445"/>
                  </a:cubicBezTo>
                  <a:cubicBezTo>
                    <a:pt x="2502591" y="804445"/>
                    <a:pt x="2448591" y="780269"/>
                    <a:pt x="2409503" y="741180"/>
                  </a:cubicBezTo>
                  <a:lnTo>
                    <a:pt x="2366976" y="678105"/>
                  </a:lnTo>
                  <a:lnTo>
                    <a:pt x="2366976" y="1198939"/>
                  </a:lnTo>
                  <a:lnTo>
                    <a:pt x="2268073" y="1203933"/>
                  </a:lnTo>
                  <a:cubicBezTo>
                    <a:pt x="1667556" y="1264919"/>
                    <a:pt x="1198939" y="1772074"/>
                    <a:pt x="1198939" y="2388681"/>
                  </a:cubicBezTo>
                  <a:cubicBezTo>
                    <a:pt x="1198939" y="2594217"/>
                    <a:pt x="1251008" y="2787591"/>
                    <a:pt x="1342674" y="2956333"/>
                  </a:cubicBezTo>
                  <a:lnTo>
                    <a:pt x="1347419" y="2964143"/>
                  </a:lnTo>
                  <a:lnTo>
                    <a:pt x="1020519" y="3152879"/>
                  </a:lnTo>
                  <a:lnTo>
                    <a:pt x="1023154" y="3126733"/>
                  </a:lnTo>
                  <a:cubicBezTo>
                    <a:pt x="1023154" y="2977616"/>
                    <a:pt x="902271" y="2856733"/>
                    <a:pt x="753154" y="2856733"/>
                  </a:cubicBezTo>
                  <a:cubicBezTo>
                    <a:pt x="604037" y="2856733"/>
                    <a:pt x="483154" y="2977616"/>
                    <a:pt x="483154" y="3126733"/>
                  </a:cubicBezTo>
                  <a:cubicBezTo>
                    <a:pt x="483154" y="3219931"/>
                    <a:pt x="530374" y="3302101"/>
                    <a:pt x="602194" y="3350621"/>
                  </a:cubicBezTo>
                  <a:lnTo>
                    <a:pt x="641277" y="3371834"/>
                  </a:lnTo>
                  <a:lnTo>
                    <a:pt x="309906" y="3563151"/>
                  </a:lnTo>
                  <a:lnTo>
                    <a:pt x="288440" y="3527818"/>
                  </a:lnTo>
                  <a:cubicBezTo>
                    <a:pt x="104489" y="3189195"/>
                    <a:pt x="0" y="2801140"/>
                    <a:pt x="0" y="2388681"/>
                  </a:cubicBezTo>
                  <a:cubicBezTo>
                    <a:pt x="0" y="1151304"/>
                    <a:pt x="940400" y="133568"/>
                    <a:pt x="2145488" y="11184"/>
                  </a:cubicBezTo>
                  <a:lnTo>
                    <a:pt x="2366976" y="0"/>
                  </a:lnTo>
                  <a:close/>
                </a:path>
              </a:pathLst>
            </a:custGeom>
            <a:solidFill>
              <a:schemeClr val="accent4"/>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A4C607-10E7-C44B-AE5B-3A0403E5A107}"/>
                </a:ext>
              </a:extLst>
            </p:cNvPr>
            <p:cNvSpPr txBox="1"/>
            <p:nvPr/>
          </p:nvSpPr>
          <p:spPr>
            <a:xfrm>
              <a:off x="3511139" y="2129374"/>
              <a:ext cx="1363879" cy="1015663"/>
            </a:xfrm>
            <a:prstGeom prst="rect">
              <a:avLst/>
            </a:prstGeom>
            <a:noFill/>
          </p:spPr>
          <p:txBody>
            <a:bodyPr wrap="square" rtlCol="0">
              <a:spAutoFit/>
            </a:bodyPr>
            <a:lstStyle/>
            <a:p>
              <a:pPr algn="ctr"/>
              <a:r>
                <a:rPr lang="en-US" sz="2000" dirty="0"/>
                <a:t>Systems Thinking Learning</a:t>
              </a:r>
            </a:p>
          </p:txBody>
        </p:sp>
      </p:grpSp>
      <p:sp>
        <p:nvSpPr>
          <p:cNvPr id="10" name="Rectangle 9">
            <a:extLst>
              <a:ext uri="{FF2B5EF4-FFF2-40B4-BE49-F238E27FC236}">
                <a16:creationId xmlns:a16="http://schemas.microsoft.com/office/drawing/2014/main" id="{9C00D47C-8D48-7647-BD13-2765661C9D5C}"/>
              </a:ext>
            </a:extLst>
          </p:cNvPr>
          <p:cNvSpPr/>
          <p:nvPr/>
        </p:nvSpPr>
        <p:spPr>
          <a:xfrm>
            <a:off x="3444933" y="2459504"/>
            <a:ext cx="3859984" cy="1938992"/>
          </a:xfrm>
          <a:prstGeom prst="rect">
            <a:avLst/>
          </a:prstGeom>
          <a:ln>
            <a:solidFill>
              <a:schemeClr val="tx1"/>
            </a:solidFill>
          </a:ln>
        </p:spPr>
        <p:txBody>
          <a:bodyPr wrap="square">
            <a:spAutoFit/>
          </a:bodyPr>
          <a:lstStyle/>
          <a:p>
            <a:pPr lvl="0" algn="ctr">
              <a:defRPr/>
            </a:pPr>
            <a:r>
              <a:rPr lang="en-US" sz="2400" dirty="0"/>
              <a:t>Systems thinking is understanding the connection between inputs and outputs that work toward a common goal</a:t>
            </a:r>
          </a:p>
        </p:txBody>
      </p:sp>
      <p:sp>
        <p:nvSpPr>
          <p:cNvPr id="12" name="TextBox 11">
            <a:extLst>
              <a:ext uri="{FF2B5EF4-FFF2-40B4-BE49-F238E27FC236}">
                <a16:creationId xmlns:a16="http://schemas.microsoft.com/office/drawing/2014/main" id="{65488AF8-2665-AF41-8C19-ECA6C9B4F698}"/>
              </a:ext>
            </a:extLst>
          </p:cNvPr>
          <p:cNvSpPr txBox="1"/>
          <p:nvPr/>
        </p:nvSpPr>
        <p:spPr>
          <a:xfrm>
            <a:off x="9179170" y="806623"/>
            <a:ext cx="2059604"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Calibri Light" panose="020F0302020204030204" pitchFamily="34" charset="0"/>
                <a:cs typeface="Calibri Light" panose="020F0302020204030204" pitchFamily="34" charset="0"/>
              </a:rPr>
              <a:t>STEM</a:t>
            </a:r>
          </a:p>
          <a:p>
            <a:pPr algn="ctr"/>
            <a:r>
              <a:rPr lang="en-US" sz="3600" dirty="0">
                <a:latin typeface="Calibri Light" panose="020F0302020204030204" pitchFamily="34" charset="0"/>
                <a:cs typeface="Calibri Light" panose="020F0302020204030204" pitchFamily="34" charset="0"/>
              </a:rPr>
              <a:t>Learning</a:t>
            </a:r>
          </a:p>
        </p:txBody>
      </p:sp>
      <p:sp>
        <p:nvSpPr>
          <p:cNvPr id="13" name="TextBox 12">
            <a:extLst>
              <a:ext uri="{FF2B5EF4-FFF2-40B4-BE49-F238E27FC236}">
                <a16:creationId xmlns:a16="http://schemas.microsoft.com/office/drawing/2014/main" id="{F12BDED5-E4EE-C64E-B0BA-7E312C596DD5}"/>
              </a:ext>
            </a:extLst>
          </p:cNvPr>
          <p:cNvSpPr txBox="1"/>
          <p:nvPr/>
        </p:nvSpPr>
        <p:spPr>
          <a:xfrm>
            <a:off x="831477" y="5935961"/>
            <a:ext cx="10529046" cy="230832"/>
          </a:xfrm>
          <a:prstGeom prst="rect">
            <a:avLst/>
          </a:prstGeom>
          <a:noFill/>
        </p:spPr>
        <p:txBody>
          <a:bodyPr wrap="square" rtlCol="0">
            <a:spAutoFit/>
          </a:bodyPr>
          <a:lstStyle/>
          <a:p>
            <a:pPr algn="ctr"/>
            <a:r>
              <a:rPr lang="en-US" sz="900" dirty="0" err="1">
                <a:latin typeface="Calibri Light" panose="020F0302020204030204" pitchFamily="34" charset="0"/>
                <a:cs typeface="Calibri Light" panose="020F0302020204030204" pitchFamily="34" charset="0"/>
              </a:rPr>
              <a:t>Lavi</a:t>
            </a:r>
            <a:r>
              <a:rPr lang="en-US" sz="900" dirty="0">
                <a:latin typeface="Calibri Light" panose="020F0302020204030204" pitchFamily="34" charset="0"/>
                <a:cs typeface="Calibri Light" panose="020F0302020204030204" pitchFamily="34" charset="0"/>
              </a:rPr>
              <a:t>, R., &amp; Dori, Y. J. (2019). Systems thinking of pre- and in-service science and engineering teachers. International Journal of Science Education, 41(2), 248–279. https://</a:t>
            </a:r>
            <a:r>
              <a:rPr lang="en-US" sz="900" dirty="0" err="1">
                <a:latin typeface="Calibri Light" panose="020F0302020204030204" pitchFamily="34" charset="0"/>
                <a:cs typeface="Calibri Light" panose="020F0302020204030204" pitchFamily="34" charset="0"/>
              </a:rPr>
              <a:t>doi.org</a:t>
            </a:r>
            <a:r>
              <a:rPr lang="en-US" sz="900" dirty="0">
                <a:latin typeface="Calibri Light" panose="020F0302020204030204" pitchFamily="34" charset="0"/>
                <a:cs typeface="Calibri Light" panose="020F0302020204030204" pitchFamily="34" charset="0"/>
              </a:rPr>
              <a:t>/10.1080/09500693.2018.1548788</a:t>
            </a:r>
          </a:p>
        </p:txBody>
      </p:sp>
      <p:sp>
        <p:nvSpPr>
          <p:cNvPr id="4" name="Slide Number Placeholder 3">
            <a:extLst>
              <a:ext uri="{FF2B5EF4-FFF2-40B4-BE49-F238E27FC236}">
                <a16:creationId xmlns:a16="http://schemas.microsoft.com/office/drawing/2014/main" id="{777C9A7F-1FF8-B623-E092-E92E4AEF9154}"/>
              </a:ext>
            </a:extLst>
          </p:cNvPr>
          <p:cNvSpPr>
            <a:spLocks noGrp="1"/>
          </p:cNvSpPr>
          <p:nvPr>
            <p:ph type="sldNum" sz="quarter" idx="11"/>
          </p:nvPr>
        </p:nvSpPr>
        <p:spPr/>
        <p:txBody>
          <a:bodyPr/>
          <a:lstStyle/>
          <a:p>
            <a:fld id="{58FC96DC-8910-E540-9470-7641B9565C2E}" type="slidenum">
              <a:rPr lang="en-US" smtClean="0"/>
              <a:pPr/>
              <a:t>12</a:t>
            </a:fld>
            <a:endParaRPr lang="en-US" dirty="0"/>
          </a:p>
        </p:txBody>
      </p:sp>
    </p:spTree>
    <p:extLst>
      <p:ext uri="{BB962C8B-B14F-4D97-AF65-F5344CB8AC3E}">
        <p14:creationId xmlns:p14="http://schemas.microsoft.com/office/powerpoint/2010/main" val="16610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30" name="TextBox 29">
            <a:extLst>
              <a:ext uri="{FF2B5EF4-FFF2-40B4-BE49-F238E27FC236}">
                <a16:creationId xmlns:a16="http://schemas.microsoft.com/office/drawing/2014/main" id="{FE7FCB1E-3F97-D044-B6A6-49580922AC5B}"/>
              </a:ext>
            </a:extLst>
          </p:cNvPr>
          <p:cNvSpPr txBox="1"/>
          <p:nvPr/>
        </p:nvSpPr>
        <p:spPr>
          <a:xfrm>
            <a:off x="5287581" y="3096053"/>
            <a:ext cx="1652476" cy="1077218"/>
          </a:xfrm>
          <a:prstGeom prst="rect">
            <a:avLst/>
          </a:prstGeom>
          <a:noFill/>
        </p:spPr>
        <p:txBody>
          <a:bodyPr wrap="square" rtlCol="0">
            <a:spAutoFit/>
          </a:bodyPr>
          <a:lstStyle/>
          <a:p>
            <a:pPr algn="ctr"/>
            <a:r>
              <a:rPr lang="en-US" sz="3200" dirty="0">
                <a:latin typeface="Calibri Light" panose="020F0302020204030204" pitchFamily="34" charset="0"/>
                <a:cs typeface="Calibri Light" panose="020F0302020204030204" pitchFamily="34" charset="0"/>
              </a:rPr>
              <a:t>STEM</a:t>
            </a:r>
          </a:p>
          <a:p>
            <a:pPr algn="ctr"/>
            <a:r>
              <a:rPr lang="en-US" sz="3200" dirty="0">
                <a:latin typeface="Calibri Light" panose="020F0302020204030204" pitchFamily="34" charset="0"/>
                <a:cs typeface="Calibri Light" panose="020F0302020204030204" pitchFamily="34" charset="0"/>
              </a:rPr>
              <a:t>Learning</a:t>
            </a:r>
          </a:p>
        </p:txBody>
      </p:sp>
      <p:grpSp>
        <p:nvGrpSpPr>
          <p:cNvPr id="3" name="Group 2">
            <a:extLst>
              <a:ext uri="{FF2B5EF4-FFF2-40B4-BE49-F238E27FC236}">
                <a16:creationId xmlns:a16="http://schemas.microsoft.com/office/drawing/2014/main" id="{FEC18C32-AC5D-5451-260D-FEBD99A50730}"/>
              </a:ext>
            </a:extLst>
          </p:cNvPr>
          <p:cNvGrpSpPr/>
          <p:nvPr/>
        </p:nvGrpSpPr>
        <p:grpSpPr>
          <a:xfrm>
            <a:off x="3701123" y="1340813"/>
            <a:ext cx="4779671" cy="4778517"/>
            <a:chOff x="3701123" y="1340813"/>
            <a:chExt cx="4779671" cy="4778517"/>
          </a:xfrm>
        </p:grpSpPr>
        <p:grpSp>
          <p:nvGrpSpPr>
            <p:cNvPr id="4" name="Group 3">
              <a:extLst>
                <a:ext uri="{FF2B5EF4-FFF2-40B4-BE49-F238E27FC236}">
                  <a16:creationId xmlns:a16="http://schemas.microsoft.com/office/drawing/2014/main" id="{472E70CB-7172-804E-B641-1BF7D7DC98EA}"/>
                </a:ext>
              </a:extLst>
            </p:cNvPr>
            <p:cNvGrpSpPr/>
            <p:nvPr/>
          </p:nvGrpSpPr>
          <p:grpSpPr>
            <a:xfrm>
              <a:off x="3701123" y="1340814"/>
              <a:ext cx="2778238" cy="3563151"/>
              <a:chOff x="3701123" y="1340814"/>
              <a:chExt cx="2778238" cy="3563151"/>
            </a:xfrm>
          </p:grpSpPr>
          <p:sp>
            <p:nvSpPr>
              <p:cNvPr id="24" name="Freeform: Shape 63">
                <a:extLst>
                  <a:ext uri="{FF2B5EF4-FFF2-40B4-BE49-F238E27FC236}">
                    <a16:creationId xmlns:a16="http://schemas.microsoft.com/office/drawing/2014/main" id="{DC0AEF18-A547-E340-B9C3-E3B60E1E5191}"/>
                  </a:ext>
                </a:extLst>
              </p:cNvPr>
              <p:cNvSpPr/>
              <p:nvPr/>
            </p:nvSpPr>
            <p:spPr>
              <a:xfrm>
                <a:off x="3701123" y="1340814"/>
                <a:ext cx="2778238" cy="3563151"/>
              </a:xfrm>
              <a:custGeom>
                <a:avLst/>
                <a:gdLst>
                  <a:gd name="connsiteX0" fmla="*/ 2366976 w 2778238"/>
                  <a:gd name="connsiteY0" fmla="*/ 0 h 3563151"/>
                  <a:gd name="connsiteX1" fmla="*/ 2366976 w 2778238"/>
                  <a:gd name="connsiteY1" fmla="*/ 498786 h 3563151"/>
                  <a:gd name="connsiteX2" fmla="*/ 2409503 w 2778238"/>
                  <a:gd name="connsiteY2" fmla="*/ 435710 h 3563151"/>
                  <a:gd name="connsiteX3" fmla="*/ 2562238 w 2778238"/>
                  <a:gd name="connsiteY3" fmla="*/ 372445 h 3563151"/>
                  <a:gd name="connsiteX4" fmla="*/ 2778238 w 2778238"/>
                  <a:gd name="connsiteY4" fmla="*/ 588445 h 3563151"/>
                  <a:gd name="connsiteX5" fmla="*/ 2562238 w 2778238"/>
                  <a:gd name="connsiteY5" fmla="*/ 804445 h 3563151"/>
                  <a:gd name="connsiteX6" fmla="*/ 2409503 w 2778238"/>
                  <a:gd name="connsiteY6" fmla="*/ 741180 h 3563151"/>
                  <a:gd name="connsiteX7" fmla="*/ 2366976 w 2778238"/>
                  <a:gd name="connsiteY7" fmla="*/ 678105 h 3563151"/>
                  <a:gd name="connsiteX8" fmla="*/ 2366976 w 2778238"/>
                  <a:gd name="connsiteY8" fmla="*/ 1198939 h 3563151"/>
                  <a:gd name="connsiteX9" fmla="*/ 2268073 w 2778238"/>
                  <a:gd name="connsiteY9" fmla="*/ 1203933 h 3563151"/>
                  <a:gd name="connsiteX10" fmla="*/ 1198939 w 2778238"/>
                  <a:gd name="connsiteY10" fmla="*/ 2388681 h 3563151"/>
                  <a:gd name="connsiteX11" fmla="*/ 1342674 w 2778238"/>
                  <a:gd name="connsiteY11" fmla="*/ 2956333 h 3563151"/>
                  <a:gd name="connsiteX12" fmla="*/ 1347419 w 2778238"/>
                  <a:gd name="connsiteY12" fmla="*/ 2964143 h 3563151"/>
                  <a:gd name="connsiteX13" fmla="*/ 1020519 w 2778238"/>
                  <a:gd name="connsiteY13" fmla="*/ 3152879 h 3563151"/>
                  <a:gd name="connsiteX14" fmla="*/ 1023154 w 2778238"/>
                  <a:gd name="connsiteY14" fmla="*/ 3126733 h 3563151"/>
                  <a:gd name="connsiteX15" fmla="*/ 753154 w 2778238"/>
                  <a:gd name="connsiteY15" fmla="*/ 2856733 h 3563151"/>
                  <a:gd name="connsiteX16" fmla="*/ 483154 w 2778238"/>
                  <a:gd name="connsiteY16" fmla="*/ 3126733 h 3563151"/>
                  <a:gd name="connsiteX17" fmla="*/ 602194 w 2778238"/>
                  <a:gd name="connsiteY17" fmla="*/ 3350621 h 3563151"/>
                  <a:gd name="connsiteX18" fmla="*/ 641277 w 2778238"/>
                  <a:gd name="connsiteY18" fmla="*/ 3371834 h 3563151"/>
                  <a:gd name="connsiteX19" fmla="*/ 309906 w 2778238"/>
                  <a:gd name="connsiteY19" fmla="*/ 3563151 h 3563151"/>
                  <a:gd name="connsiteX20" fmla="*/ 288440 w 2778238"/>
                  <a:gd name="connsiteY20" fmla="*/ 3527818 h 3563151"/>
                  <a:gd name="connsiteX21" fmla="*/ 0 w 2778238"/>
                  <a:gd name="connsiteY21" fmla="*/ 2388681 h 3563151"/>
                  <a:gd name="connsiteX22" fmla="*/ 2145488 w 2778238"/>
                  <a:gd name="connsiteY22" fmla="*/ 11184 h 3563151"/>
                  <a:gd name="connsiteX23" fmla="*/ 2366976 w 2778238"/>
                  <a:gd name="connsiteY23" fmla="*/ 0 h 356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8238" h="3563151">
                    <a:moveTo>
                      <a:pt x="2366976" y="0"/>
                    </a:moveTo>
                    <a:lnTo>
                      <a:pt x="2366976" y="498786"/>
                    </a:lnTo>
                    <a:lnTo>
                      <a:pt x="2409503" y="435710"/>
                    </a:lnTo>
                    <a:cubicBezTo>
                      <a:pt x="2448591" y="396622"/>
                      <a:pt x="2502591" y="372445"/>
                      <a:pt x="2562238" y="372445"/>
                    </a:cubicBezTo>
                    <a:cubicBezTo>
                      <a:pt x="2681532" y="372445"/>
                      <a:pt x="2778238" y="469151"/>
                      <a:pt x="2778238" y="588445"/>
                    </a:cubicBezTo>
                    <a:cubicBezTo>
                      <a:pt x="2778238" y="707739"/>
                      <a:pt x="2681532" y="804445"/>
                      <a:pt x="2562238" y="804445"/>
                    </a:cubicBezTo>
                    <a:cubicBezTo>
                      <a:pt x="2502591" y="804445"/>
                      <a:pt x="2448591" y="780269"/>
                      <a:pt x="2409503" y="741180"/>
                    </a:cubicBezTo>
                    <a:lnTo>
                      <a:pt x="2366976" y="678105"/>
                    </a:lnTo>
                    <a:lnTo>
                      <a:pt x="2366976" y="1198939"/>
                    </a:lnTo>
                    <a:lnTo>
                      <a:pt x="2268073" y="1203933"/>
                    </a:lnTo>
                    <a:cubicBezTo>
                      <a:pt x="1667556" y="1264919"/>
                      <a:pt x="1198939" y="1772074"/>
                      <a:pt x="1198939" y="2388681"/>
                    </a:cubicBezTo>
                    <a:cubicBezTo>
                      <a:pt x="1198939" y="2594217"/>
                      <a:pt x="1251008" y="2787591"/>
                      <a:pt x="1342674" y="2956333"/>
                    </a:cubicBezTo>
                    <a:lnTo>
                      <a:pt x="1347419" y="2964143"/>
                    </a:lnTo>
                    <a:lnTo>
                      <a:pt x="1020519" y="3152879"/>
                    </a:lnTo>
                    <a:lnTo>
                      <a:pt x="1023154" y="3126733"/>
                    </a:lnTo>
                    <a:cubicBezTo>
                      <a:pt x="1023154" y="2977616"/>
                      <a:pt x="902271" y="2856733"/>
                      <a:pt x="753154" y="2856733"/>
                    </a:cubicBezTo>
                    <a:cubicBezTo>
                      <a:pt x="604037" y="2856733"/>
                      <a:pt x="483154" y="2977616"/>
                      <a:pt x="483154" y="3126733"/>
                    </a:cubicBezTo>
                    <a:cubicBezTo>
                      <a:pt x="483154" y="3219931"/>
                      <a:pt x="530374" y="3302101"/>
                      <a:pt x="602194" y="3350621"/>
                    </a:cubicBezTo>
                    <a:lnTo>
                      <a:pt x="641277" y="3371834"/>
                    </a:lnTo>
                    <a:lnTo>
                      <a:pt x="309906" y="3563151"/>
                    </a:lnTo>
                    <a:lnTo>
                      <a:pt x="288440" y="3527818"/>
                    </a:lnTo>
                    <a:cubicBezTo>
                      <a:pt x="104489" y="3189195"/>
                      <a:pt x="0" y="2801140"/>
                      <a:pt x="0" y="2388681"/>
                    </a:cubicBezTo>
                    <a:cubicBezTo>
                      <a:pt x="0" y="1151304"/>
                      <a:pt x="940400" y="133568"/>
                      <a:pt x="2145488" y="11184"/>
                    </a:cubicBezTo>
                    <a:lnTo>
                      <a:pt x="2366976" y="0"/>
                    </a:lnTo>
                    <a:close/>
                  </a:path>
                </a:pathLst>
              </a:custGeom>
              <a:solidFill>
                <a:schemeClr val="accent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TextBox 30">
                <a:extLst>
                  <a:ext uri="{FF2B5EF4-FFF2-40B4-BE49-F238E27FC236}">
                    <a16:creationId xmlns:a16="http://schemas.microsoft.com/office/drawing/2014/main" id="{F6D51E76-5640-CB49-AC03-FFBE13B541E6}"/>
                  </a:ext>
                </a:extLst>
              </p:cNvPr>
              <p:cNvSpPr txBox="1"/>
              <p:nvPr/>
            </p:nvSpPr>
            <p:spPr>
              <a:xfrm>
                <a:off x="3881507" y="2899633"/>
                <a:ext cx="1363879" cy="461665"/>
              </a:xfrm>
              <a:prstGeom prst="rect">
                <a:avLst/>
              </a:prstGeom>
              <a:noFill/>
            </p:spPr>
            <p:txBody>
              <a:bodyPr wrap="square" rtlCol="0">
                <a:spAutoFit/>
              </a:bodyPr>
              <a:lstStyle/>
              <a:p>
                <a:r>
                  <a:rPr lang="en-US" sz="2400" dirty="0"/>
                  <a:t>Sports</a:t>
                </a:r>
              </a:p>
            </p:txBody>
          </p:sp>
        </p:grpSp>
        <p:grpSp>
          <p:nvGrpSpPr>
            <p:cNvPr id="6" name="Group 5">
              <a:extLst>
                <a:ext uri="{FF2B5EF4-FFF2-40B4-BE49-F238E27FC236}">
                  <a16:creationId xmlns:a16="http://schemas.microsoft.com/office/drawing/2014/main" id="{55BCED96-3BD4-D24D-B179-C25877BEA90F}"/>
                </a:ext>
              </a:extLst>
            </p:cNvPr>
            <p:cNvGrpSpPr/>
            <p:nvPr/>
          </p:nvGrpSpPr>
          <p:grpSpPr>
            <a:xfrm>
              <a:off x="4034772" y="4251547"/>
              <a:ext cx="4112374" cy="1867783"/>
              <a:chOff x="4034772" y="4251547"/>
              <a:chExt cx="4112374" cy="1867783"/>
            </a:xfrm>
          </p:grpSpPr>
          <p:sp>
            <p:nvSpPr>
              <p:cNvPr id="26" name="Freeform: Shape 61">
                <a:extLst>
                  <a:ext uri="{FF2B5EF4-FFF2-40B4-BE49-F238E27FC236}">
                    <a16:creationId xmlns:a16="http://schemas.microsoft.com/office/drawing/2014/main" id="{93595F6E-ABCD-5D41-8A35-088C216B6E20}"/>
                  </a:ext>
                </a:extLst>
              </p:cNvPr>
              <p:cNvSpPr/>
              <p:nvPr/>
            </p:nvSpPr>
            <p:spPr>
              <a:xfrm>
                <a:off x="4034772" y="4251547"/>
                <a:ext cx="4112374" cy="1867783"/>
              </a:xfrm>
              <a:custGeom>
                <a:avLst/>
                <a:gdLst>
                  <a:gd name="connsiteX0" fmla="*/ 419505 w 4112374"/>
                  <a:gd name="connsiteY0" fmla="*/ 0 h 1867783"/>
                  <a:gd name="connsiteX1" fmla="*/ 635505 w 4112374"/>
                  <a:gd name="connsiteY1" fmla="*/ 216000 h 1867783"/>
                  <a:gd name="connsiteX2" fmla="*/ 618531 w 4112374"/>
                  <a:gd name="connsiteY2" fmla="*/ 300077 h 1867783"/>
                  <a:gd name="connsiteX3" fmla="*/ 580649 w 4112374"/>
                  <a:gd name="connsiteY3" fmla="*/ 356264 h 1867783"/>
                  <a:gd name="connsiteX4" fmla="*/ 1037513 w 4112374"/>
                  <a:gd name="connsiteY4" fmla="*/ 92493 h 1867783"/>
                  <a:gd name="connsiteX5" fmla="*/ 1068676 w 4112374"/>
                  <a:gd name="connsiteY5" fmla="*/ 143789 h 1867783"/>
                  <a:gd name="connsiteX6" fmla="*/ 2056186 w 4112374"/>
                  <a:gd name="connsiteY6" fmla="*/ 668844 h 1867783"/>
                  <a:gd name="connsiteX7" fmla="*/ 3043696 w 4112374"/>
                  <a:gd name="connsiteY7" fmla="*/ 143789 h 1867783"/>
                  <a:gd name="connsiteX8" fmla="*/ 3074861 w 4112374"/>
                  <a:gd name="connsiteY8" fmla="*/ 92490 h 1867783"/>
                  <a:gd name="connsiteX9" fmla="*/ 3390906 w 4112374"/>
                  <a:gd name="connsiteY9" fmla="*/ 274959 h 1867783"/>
                  <a:gd name="connsiteX10" fmla="*/ 3361922 w 4112374"/>
                  <a:gd name="connsiteY10" fmla="*/ 290690 h 1867783"/>
                  <a:gd name="connsiteX11" fmla="*/ 3242882 w 4112374"/>
                  <a:gd name="connsiteY11" fmla="*/ 514578 h 1867783"/>
                  <a:gd name="connsiteX12" fmla="*/ 3512882 w 4112374"/>
                  <a:gd name="connsiteY12" fmla="*/ 784578 h 1867783"/>
                  <a:gd name="connsiteX13" fmla="*/ 3782882 w 4112374"/>
                  <a:gd name="connsiteY13" fmla="*/ 514578 h 1867783"/>
                  <a:gd name="connsiteX14" fmla="*/ 3781458 w 4112374"/>
                  <a:gd name="connsiteY14" fmla="*/ 500444 h 1867783"/>
                  <a:gd name="connsiteX15" fmla="*/ 4112374 w 4112374"/>
                  <a:gd name="connsiteY15" fmla="*/ 691499 h 1867783"/>
                  <a:gd name="connsiteX16" fmla="*/ 4037875 w 4112374"/>
                  <a:gd name="connsiteY16" fmla="*/ 814127 h 1867783"/>
                  <a:gd name="connsiteX17" fmla="*/ 2056186 w 4112374"/>
                  <a:gd name="connsiteY17" fmla="*/ 1867783 h 1867783"/>
                  <a:gd name="connsiteX18" fmla="*/ 74497 w 4112374"/>
                  <a:gd name="connsiteY18" fmla="*/ 814127 h 1867783"/>
                  <a:gd name="connsiteX19" fmla="*/ 0 w 4112374"/>
                  <a:gd name="connsiteY19" fmla="*/ 691502 h 1867783"/>
                  <a:gd name="connsiteX20" fmla="*/ 455809 w 4112374"/>
                  <a:gd name="connsiteY20" fmla="*/ 428341 h 1867783"/>
                  <a:gd name="connsiteX21" fmla="*/ 419505 w 4112374"/>
                  <a:gd name="connsiteY21" fmla="*/ 432000 h 1867783"/>
                  <a:gd name="connsiteX22" fmla="*/ 203505 w 4112374"/>
                  <a:gd name="connsiteY22" fmla="*/ 216000 h 1867783"/>
                  <a:gd name="connsiteX23" fmla="*/ 419505 w 4112374"/>
                  <a:gd name="connsiteY23" fmla="*/ 0 h 186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12374" h="1867783">
                    <a:moveTo>
                      <a:pt x="419505" y="0"/>
                    </a:moveTo>
                    <a:cubicBezTo>
                      <a:pt x="538799" y="0"/>
                      <a:pt x="635505" y="96706"/>
                      <a:pt x="635505" y="216000"/>
                    </a:cubicBezTo>
                    <a:cubicBezTo>
                      <a:pt x="635505" y="245824"/>
                      <a:pt x="629461" y="274236"/>
                      <a:pt x="618531" y="300077"/>
                    </a:cubicBezTo>
                    <a:lnTo>
                      <a:pt x="580649" y="356264"/>
                    </a:lnTo>
                    <a:lnTo>
                      <a:pt x="1037513" y="92493"/>
                    </a:lnTo>
                    <a:lnTo>
                      <a:pt x="1068676" y="143789"/>
                    </a:lnTo>
                    <a:cubicBezTo>
                      <a:pt x="1282689" y="460570"/>
                      <a:pt x="1645115" y="668844"/>
                      <a:pt x="2056186" y="668844"/>
                    </a:cubicBezTo>
                    <a:cubicBezTo>
                      <a:pt x="2467257" y="668844"/>
                      <a:pt x="2829683" y="460570"/>
                      <a:pt x="3043696" y="143789"/>
                    </a:cubicBezTo>
                    <a:lnTo>
                      <a:pt x="3074861" y="92490"/>
                    </a:lnTo>
                    <a:lnTo>
                      <a:pt x="3390906" y="274959"/>
                    </a:lnTo>
                    <a:lnTo>
                      <a:pt x="3361922" y="290690"/>
                    </a:lnTo>
                    <a:cubicBezTo>
                      <a:pt x="3290102" y="339211"/>
                      <a:pt x="3242882" y="421380"/>
                      <a:pt x="3242882" y="514578"/>
                    </a:cubicBezTo>
                    <a:cubicBezTo>
                      <a:pt x="3242882" y="663695"/>
                      <a:pt x="3363765" y="784578"/>
                      <a:pt x="3512882" y="784578"/>
                    </a:cubicBezTo>
                    <a:cubicBezTo>
                      <a:pt x="3661999" y="784578"/>
                      <a:pt x="3782882" y="663695"/>
                      <a:pt x="3782882" y="514578"/>
                    </a:cubicBezTo>
                    <a:lnTo>
                      <a:pt x="3781458" y="500444"/>
                    </a:lnTo>
                    <a:lnTo>
                      <a:pt x="4112374" y="691499"/>
                    </a:lnTo>
                    <a:lnTo>
                      <a:pt x="4037875" y="814127"/>
                    </a:lnTo>
                    <a:cubicBezTo>
                      <a:pt x="3608404" y="1449828"/>
                      <a:pt x="2881104" y="1867783"/>
                      <a:pt x="2056186" y="1867783"/>
                    </a:cubicBezTo>
                    <a:cubicBezTo>
                      <a:pt x="1231268" y="1867783"/>
                      <a:pt x="503968" y="1449828"/>
                      <a:pt x="74497" y="814127"/>
                    </a:cubicBezTo>
                    <a:lnTo>
                      <a:pt x="0" y="691502"/>
                    </a:lnTo>
                    <a:lnTo>
                      <a:pt x="455809" y="428341"/>
                    </a:lnTo>
                    <a:lnTo>
                      <a:pt x="419505" y="432000"/>
                    </a:lnTo>
                    <a:cubicBezTo>
                      <a:pt x="300211" y="432000"/>
                      <a:pt x="203505" y="335294"/>
                      <a:pt x="203505" y="216000"/>
                    </a:cubicBezTo>
                    <a:cubicBezTo>
                      <a:pt x="203505" y="96706"/>
                      <a:pt x="300211" y="0"/>
                      <a:pt x="419505" y="0"/>
                    </a:cubicBezTo>
                    <a:close/>
                  </a:path>
                </a:pathLst>
              </a:custGeom>
              <a:solidFill>
                <a:schemeClr val="accent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TextBox 31">
                <a:extLst>
                  <a:ext uri="{FF2B5EF4-FFF2-40B4-BE49-F238E27FC236}">
                    <a16:creationId xmlns:a16="http://schemas.microsoft.com/office/drawing/2014/main" id="{E583E0CF-7740-E642-BE64-4B9F66450605}"/>
                  </a:ext>
                </a:extLst>
              </p:cNvPr>
              <p:cNvSpPr txBox="1"/>
              <p:nvPr/>
            </p:nvSpPr>
            <p:spPr>
              <a:xfrm flipH="1">
                <a:off x="4808939" y="4982125"/>
                <a:ext cx="2488367" cy="707886"/>
              </a:xfrm>
              <a:prstGeom prst="rect">
                <a:avLst/>
              </a:prstGeom>
              <a:noFill/>
            </p:spPr>
            <p:txBody>
              <a:bodyPr wrap="square" rtlCol="0">
                <a:spAutoFit/>
              </a:bodyPr>
              <a:lstStyle/>
              <a:p>
                <a:pPr algn="ctr"/>
                <a:r>
                  <a:rPr lang="en-US" sz="2000" dirty="0"/>
                  <a:t>Case Based</a:t>
                </a:r>
              </a:p>
              <a:p>
                <a:pPr algn="ctr"/>
                <a:r>
                  <a:rPr lang="en-US" sz="2000" dirty="0"/>
                  <a:t>Pedagogy</a:t>
                </a:r>
              </a:p>
            </p:txBody>
          </p:sp>
        </p:grpSp>
        <p:grpSp>
          <p:nvGrpSpPr>
            <p:cNvPr id="5" name="Group 4">
              <a:extLst>
                <a:ext uri="{FF2B5EF4-FFF2-40B4-BE49-F238E27FC236}">
                  <a16:creationId xmlns:a16="http://schemas.microsoft.com/office/drawing/2014/main" id="{712DAF7E-8997-144C-8A6C-6CAF411147EE}"/>
                </a:ext>
              </a:extLst>
            </p:cNvPr>
            <p:cNvGrpSpPr/>
            <p:nvPr/>
          </p:nvGrpSpPr>
          <p:grpSpPr>
            <a:xfrm>
              <a:off x="6113819" y="1340813"/>
              <a:ext cx="2366975" cy="3641312"/>
              <a:chOff x="6113819" y="1340813"/>
              <a:chExt cx="2366975" cy="3641312"/>
            </a:xfrm>
          </p:grpSpPr>
          <p:sp>
            <p:nvSpPr>
              <p:cNvPr id="25" name="Freeform: Shape 57">
                <a:extLst>
                  <a:ext uri="{FF2B5EF4-FFF2-40B4-BE49-F238E27FC236}">
                    <a16:creationId xmlns:a16="http://schemas.microsoft.com/office/drawing/2014/main" id="{463B4BF9-DE04-6443-9BAA-495D3399F10F}"/>
                  </a:ext>
                </a:extLst>
              </p:cNvPr>
              <p:cNvSpPr/>
              <p:nvPr/>
            </p:nvSpPr>
            <p:spPr>
              <a:xfrm>
                <a:off x="6113819" y="1340813"/>
                <a:ext cx="2366975" cy="3641312"/>
              </a:xfrm>
              <a:custGeom>
                <a:avLst/>
                <a:gdLst>
                  <a:gd name="connsiteX0" fmla="*/ 0 w 2366975"/>
                  <a:gd name="connsiteY0" fmla="*/ 0 h 3641312"/>
                  <a:gd name="connsiteX1" fmla="*/ 221487 w 2366975"/>
                  <a:gd name="connsiteY1" fmla="*/ 11184 h 3641312"/>
                  <a:gd name="connsiteX2" fmla="*/ 2366975 w 2366975"/>
                  <a:gd name="connsiteY2" fmla="*/ 2388681 h 3641312"/>
                  <a:gd name="connsiteX3" fmla="*/ 2078535 w 2366975"/>
                  <a:gd name="connsiteY3" fmla="*/ 3527818 h 3641312"/>
                  <a:gd name="connsiteX4" fmla="*/ 2057072 w 2366975"/>
                  <a:gd name="connsiteY4" fmla="*/ 3563148 h 3641312"/>
                  <a:gd name="connsiteX5" fmla="*/ 1607465 w 2366975"/>
                  <a:gd name="connsiteY5" fmla="*/ 3303567 h 3641312"/>
                  <a:gd name="connsiteX6" fmla="*/ 1632861 w 2366975"/>
                  <a:gd name="connsiteY6" fmla="*/ 3341235 h 3641312"/>
                  <a:gd name="connsiteX7" fmla="*/ 1649835 w 2366975"/>
                  <a:gd name="connsiteY7" fmla="*/ 3425312 h 3641312"/>
                  <a:gd name="connsiteX8" fmla="*/ 1433835 w 2366975"/>
                  <a:gd name="connsiteY8" fmla="*/ 3641312 h 3641312"/>
                  <a:gd name="connsiteX9" fmla="*/ 1217835 w 2366975"/>
                  <a:gd name="connsiteY9" fmla="*/ 3425312 h 3641312"/>
                  <a:gd name="connsiteX10" fmla="*/ 1433835 w 2366975"/>
                  <a:gd name="connsiteY10" fmla="*/ 3209312 h 3641312"/>
                  <a:gd name="connsiteX11" fmla="*/ 1449788 w 2366975"/>
                  <a:gd name="connsiteY11" fmla="*/ 3212533 h 3641312"/>
                  <a:gd name="connsiteX12" fmla="*/ 1019559 w 2366975"/>
                  <a:gd name="connsiteY12" fmla="*/ 2964140 h 3641312"/>
                  <a:gd name="connsiteX13" fmla="*/ 1024301 w 2366975"/>
                  <a:gd name="connsiteY13" fmla="*/ 2956333 h 3641312"/>
                  <a:gd name="connsiteX14" fmla="*/ 1168036 w 2366975"/>
                  <a:gd name="connsiteY14" fmla="*/ 2388681 h 3641312"/>
                  <a:gd name="connsiteX15" fmla="*/ 98902 w 2366975"/>
                  <a:gd name="connsiteY15" fmla="*/ 1203933 h 3641312"/>
                  <a:gd name="connsiteX16" fmla="*/ 0 w 2366975"/>
                  <a:gd name="connsiteY16" fmla="*/ 1198939 h 3641312"/>
                  <a:gd name="connsiteX17" fmla="*/ 0 w 2366975"/>
                  <a:gd name="connsiteY17" fmla="*/ 813104 h 3641312"/>
                  <a:gd name="connsiteX18" fmla="*/ 44446 w 2366975"/>
                  <a:gd name="connsiteY18" fmla="*/ 837228 h 3641312"/>
                  <a:gd name="connsiteX19" fmla="*/ 149542 w 2366975"/>
                  <a:gd name="connsiteY19" fmla="*/ 858446 h 3641312"/>
                  <a:gd name="connsiteX20" fmla="*/ 419542 w 2366975"/>
                  <a:gd name="connsiteY20" fmla="*/ 588446 h 3641312"/>
                  <a:gd name="connsiteX21" fmla="*/ 149542 w 2366975"/>
                  <a:gd name="connsiteY21" fmla="*/ 318446 h 3641312"/>
                  <a:gd name="connsiteX22" fmla="*/ 44446 w 2366975"/>
                  <a:gd name="connsiteY22" fmla="*/ 339664 h 3641312"/>
                  <a:gd name="connsiteX23" fmla="*/ 0 w 2366975"/>
                  <a:gd name="connsiteY23" fmla="*/ 363788 h 364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6975" h="3641312">
                    <a:moveTo>
                      <a:pt x="0" y="0"/>
                    </a:moveTo>
                    <a:lnTo>
                      <a:pt x="221487" y="11184"/>
                    </a:lnTo>
                    <a:cubicBezTo>
                      <a:pt x="1426575" y="133568"/>
                      <a:pt x="2366975" y="1151304"/>
                      <a:pt x="2366975" y="2388681"/>
                    </a:cubicBezTo>
                    <a:cubicBezTo>
                      <a:pt x="2366975" y="2801140"/>
                      <a:pt x="2262486" y="3189195"/>
                      <a:pt x="2078535" y="3527818"/>
                    </a:cubicBezTo>
                    <a:lnTo>
                      <a:pt x="2057072" y="3563148"/>
                    </a:lnTo>
                    <a:lnTo>
                      <a:pt x="1607465" y="3303567"/>
                    </a:lnTo>
                    <a:lnTo>
                      <a:pt x="1632861" y="3341235"/>
                    </a:lnTo>
                    <a:cubicBezTo>
                      <a:pt x="1643791" y="3367077"/>
                      <a:pt x="1649835" y="3395489"/>
                      <a:pt x="1649835" y="3425312"/>
                    </a:cubicBezTo>
                    <a:cubicBezTo>
                      <a:pt x="1649835" y="3544606"/>
                      <a:pt x="1553129" y="3641312"/>
                      <a:pt x="1433835" y="3641312"/>
                    </a:cubicBezTo>
                    <a:cubicBezTo>
                      <a:pt x="1314541" y="3641312"/>
                      <a:pt x="1217835" y="3544606"/>
                      <a:pt x="1217835" y="3425312"/>
                    </a:cubicBezTo>
                    <a:cubicBezTo>
                      <a:pt x="1217835" y="3306018"/>
                      <a:pt x="1314541" y="3209312"/>
                      <a:pt x="1433835" y="3209312"/>
                    </a:cubicBezTo>
                    <a:lnTo>
                      <a:pt x="1449788" y="3212533"/>
                    </a:lnTo>
                    <a:lnTo>
                      <a:pt x="1019559" y="2964140"/>
                    </a:lnTo>
                    <a:lnTo>
                      <a:pt x="1024301" y="2956333"/>
                    </a:lnTo>
                    <a:cubicBezTo>
                      <a:pt x="1115968" y="2787591"/>
                      <a:pt x="1168036" y="2594217"/>
                      <a:pt x="1168036" y="2388681"/>
                    </a:cubicBezTo>
                    <a:cubicBezTo>
                      <a:pt x="1168036" y="1772074"/>
                      <a:pt x="699419" y="1264919"/>
                      <a:pt x="98902" y="1203933"/>
                    </a:cubicBezTo>
                    <a:lnTo>
                      <a:pt x="0" y="1198939"/>
                    </a:lnTo>
                    <a:lnTo>
                      <a:pt x="0" y="813104"/>
                    </a:lnTo>
                    <a:lnTo>
                      <a:pt x="44446" y="837228"/>
                    </a:lnTo>
                    <a:cubicBezTo>
                      <a:pt x="76748" y="850891"/>
                      <a:pt x="112263" y="858446"/>
                      <a:pt x="149542" y="858446"/>
                    </a:cubicBezTo>
                    <a:cubicBezTo>
                      <a:pt x="298659" y="858446"/>
                      <a:pt x="419542" y="737563"/>
                      <a:pt x="419542" y="588446"/>
                    </a:cubicBezTo>
                    <a:cubicBezTo>
                      <a:pt x="419542" y="439329"/>
                      <a:pt x="298659" y="318446"/>
                      <a:pt x="149542" y="318446"/>
                    </a:cubicBezTo>
                    <a:cubicBezTo>
                      <a:pt x="112263" y="318446"/>
                      <a:pt x="76748" y="326001"/>
                      <a:pt x="44446" y="339664"/>
                    </a:cubicBezTo>
                    <a:lnTo>
                      <a:pt x="0" y="363788"/>
                    </a:lnTo>
                    <a:close/>
                  </a:path>
                </a:pathLst>
              </a:custGeom>
              <a:solidFill>
                <a:schemeClr val="accent4"/>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TextBox 32">
                <a:extLst>
                  <a:ext uri="{FF2B5EF4-FFF2-40B4-BE49-F238E27FC236}">
                    <a16:creationId xmlns:a16="http://schemas.microsoft.com/office/drawing/2014/main" id="{90FEA595-A132-5848-98FF-C9B7A68283F9}"/>
                  </a:ext>
                </a:extLst>
              </p:cNvPr>
              <p:cNvSpPr txBox="1"/>
              <p:nvPr/>
            </p:nvSpPr>
            <p:spPr>
              <a:xfrm flipH="1">
                <a:off x="7102301" y="2683577"/>
                <a:ext cx="1363879" cy="1015663"/>
              </a:xfrm>
              <a:prstGeom prst="rect">
                <a:avLst/>
              </a:prstGeom>
              <a:noFill/>
            </p:spPr>
            <p:txBody>
              <a:bodyPr wrap="square" rtlCol="0">
                <a:spAutoFit/>
              </a:bodyPr>
              <a:lstStyle/>
              <a:p>
                <a:pPr algn="ctr"/>
                <a:r>
                  <a:rPr lang="en-US" sz="2000" dirty="0"/>
                  <a:t>Systems Thinking Learning</a:t>
                </a:r>
              </a:p>
            </p:txBody>
          </p:sp>
        </p:grpSp>
      </p:grpSp>
      <p:sp>
        <p:nvSpPr>
          <p:cNvPr id="34" name="TextBox 33">
            <a:extLst>
              <a:ext uri="{FF2B5EF4-FFF2-40B4-BE49-F238E27FC236}">
                <a16:creationId xmlns:a16="http://schemas.microsoft.com/office/drawing/2014/main" id="{D44BD80E-0836-674C-8A4D-C8A43C67E17E}"/>
              </a:ext>
            </a:extLst>
          </p:cNvPr>
          <p:cNvSpPr txBox="1"/>
          <p:nvPr/>
        </p:nvSpPr>
        <p:spPr>
          <a:xfrm>
            <a:off x="1094282" y="944380"/>
            <a:ext cx="2398426" cy="1569660"/>
          </a:xfrm>
          <a:prstGeom prst="rect">
            <a:avLst/>
          </a:prstGeom>
          <a:noFill/>
        </p:spPr>
        <p:txBody>
          <a:bodyPr wrap="square" rtlCol="0">
            <a:spAutoFit/>
          </a:bodyPr>
          <a:lstStyle/>
          <a:p>
            <a:r>
              <a:rPr lang="en-US" sz="3200" dirty="0"/>
              <a:t>The SPORT-C Intervention</a:t>
            </a:r>
          </a:p>
        </p:txBody>
      </p:sp>
      <p:sp>
        <p:nvSpPr>
          <p:cNvPr id="8" name="TextBox 7">
            <a:extLst>
              <a:ext uri="{FF2B5EF4-FFF2-40B4-BE49-F238E27FC236}">
                <a16:creationId xmlns:a16="http://schemas.microsoft.com/office/drawing/2014/main" id="{C40FDBE4-2052-5740-A6D6-00BE0AA7B83C}"/>
              </a:ext>
            </a:extLst>
          </p:cNvPr>
          <p:cNvSpPr txBox="1"/>
          <p:nvPr/>
        </p:nvSpPr>
        <p:spPr>
          <a:xfrm>
            <a:off x="7948246" y="944380"/>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Relevancy to life</a:t>
            </a:r>
          </a:p>
        </p:txBody>
      </p:sp>
      <p:sp>
        <p:nvSpPr>
          <p:cNvPr id="35" name="TextBox 34">
            <a:extLst>
              <a:ext uri="{FF2B5EF4-FFF2-40B4-BE49-F238E27FC236}">
                <a16:creationId xmlns:a16="http://schemas.microsoft.com/office/drawing/2014/main" id="{9F3EC219-97DE-134C-BBEA-E2D1AE3EEB8E}"/>
              </a:ext>
            </a:extLst>
          </p:cNvPr>
          <p:cNvSpPr txBox="1"/>
          <p:nvPr/>
        </p:nvSpPr>
        <p:spPr>
          <a:xfrm>
            <a:off x="7948246" y="1340813"/>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Real-world scenario</a:t>
            </a:r>
          </a:p>
        </p:txBody>
      </p:sp>
      <p:sp>
        <p:nvSpPr>
          <p:cNvPr id="36" name="TextBox 35">
            <a:extLst>
              <a:ext uri="{FF2B5EF4-FFF2-40B4-BE49-F238E27FC236}">
                <a16:creationId xmlns:a16="http://schemas.microsoft.com/office/drawing/2014/main" id="{C8FDCBD0-43A2-BC4D-9BB1-772E8E15DD49}"/>
              </a:ext>
            </a:extLst>
          </p:cNvPr>
          <p:cNvSpPr txBox="1"/>
          <p:nvPr/>
        </p:nvSpPr>
        <p:spPr>
          <a:xfrm>
            <a:off x="7948246" y="1723325"/>
            <a:ext cx="3429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Develop problem solving skills</a:t>
            </a:r>
          </a:p>
        </p:txBody>
      </p:sp>
      <p:sp>
        <p:nvSpPr>
          <p:cNvPr id="2" name="Slide Number Placeholder 1">
            <a:extLst>
              <a:ext uri="{FF2B5EF4-FFF2-40B4-BE49-F238E27FC236}">
                <a16:creationId xmlns:a16="http://schemas.microsoft.com/office/drawing/2014/main" id="{B79840F8-CD0A-B51C-FAEF-8F215408E7F3}"/>
              </a:ext>
            </a:extLst>
          </p:cNvPr>
          <p:cNvSpPr>
            <a:spLocks noGrp="1"/>
          </p:cNvSpPr>
          <p:nvPr>
            <p:ph type="sldNum" sz="quarter" idx="11"/>
          </p:nvPr>
        </p:nvSpPr>
        <p:spPr/>
        <p:txBody>
          <a:bodyPr/>
          <a:lstStyle/>
          <a:p>
            <a:fld id="{58FC96DC-8910-E540-9470-7641B9565C2E}" type="slidenum">
              <a:rPr lang="en-US" smtClean="0"/>
              <a:pPr/>
              <a:t>13</a:t>
            </a:fld>
            <a:endParaRPr lang="en-US" dirty="0"/>
          </a:p>
        </p:txBody>
      </p:sp>
    </p:spTree>
    <p:extLst>
      <p:ext uri="{BB962C8B-B14F-4D97-AF65-F5344CB8AC3E}">
        <p14:creationId xmlns:p14="http://schemas.microsoft.com/office/powerpoint/2010/main" val="17157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1000" fill="hold"/>
                                        <p:tgtEl>
                                          <p:spTgt spid="34"/>
                                        </p:tgtEl>
                                        <p:attrNameLst>
                                          <p:attrName>ppt_w</p:attrName>
                                        </p:attrNameLst>
                                      </p:cBhvr>
                                      <p:tavLst>
                                        <p:tav tm="0">
                                          <p:val>
                                            <p:fltVal val="0"/>
                                          </p:val>
                                        </p:tav>
                                        <p:tav tm="100000">
                                          <p:val>
                                            <p:strVal val="#ppt_w"/>
                                          </p:val>
                                        </p:tav>
                                      </p:tavLst>
                                    </p:anim>
                                    <p:anim calcmode="lin" valueType="num">
                                      <p:cBhvr>
                                        <p:cTn id="16" dur="1000" fill="hold"/>
                                        <p:tgtEl>
                                          <p:spTgt spid="34"/>
                                        </p:tgtEl>
                                        <p:attrNameLst>
                                          <p:attrName>ppt_h</p:attrName>
                                        </p:attrNameLst>
                                      </p:cBhvr>
                                      <p:tavLst>
                                        <p:tav tm="0">
                                          <p:val>
                                            <p:fltVal val="0"/>
                                          </p:val>
                                        </p:tav>
                                        <p:tav tm="100000">
                                          <p:val>
                                            <p:strVal val="#ppt_h"/>
                                          </p:val>
                                        </p:tav>
                                      </p:tavLst>
                                    </p:anim>
                                    <p:anim calcmode="lin" valueType="num">
                                      <p:cBhvr>
                                        <p:cTn id="17" dur="1000" fill="hold"/>
                                        <p:tgtEl>
                                          <p:spTgt spid="34"/>
                                        </p:tgtEl>
                                        <p:attrNameLst>
                                          <p:attrName>style.rotation</p:attrName>
                                        </p:attrNameLst>
                                      </p:cBhvr>
                                      <p:tavLst>
                                        <p:tav tm="0">
                                          <p:val>
                                            <p:fltVal val="90"/>
                                          </p:val>
                                        </p:tav>
                                        <p:tav tm="100000">
                                          <p:val>
                                            <p:fltVal val="0"/>
                                          </p:val>
                                        </p:tav>
                                      </p:tavLst>
                                    </p:anim>
                                    <p:animEffect transition="in" filter="fade">
                                      <p:cBhvr>
                                        <p:cTn id="1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9"/>
          <p:cNvSpPr txBox="1">
            <a:spLocks noGrp="1"/>
          </p:cNvSpPr>
          <p:nvPr>
            <p:ph type="title"/>
          </p:nvPr>
        </p:nvSpPr>
        <p:spPr>
          <a:xfrm>
            <a:off x="4053400" y="2150481"/>
            <a:ext cx="4085200" cy="756000"/>
          </a:xfrm>
          <a:prstGeom prst="rect">
            <a:avLst/>
          </a:prstGeom>
        </p:spPr>
        <p:txBody>
          <a:bodyPr spcFirstLastPara="1" wrap="square" lIns="121900" tIns="121900" rIns="121900" bIns="121900" anchor="ctr" anchorCtr="0">
            <a:noAutofit/>
          </a:bodyPr>
          <a:lstStyle/>
          <a:p>
            <a:r>
              <a:rPr lang="en" sz="6000" i="1" dirty="0">
                <a:latin typeface="Calibri Light" panose="020F0302020204030204" pitchFamily="34" charset="0"/>
                <a:cs typeface="Calibri Light" panose="020F0302020204030204" pitchFamily="34" charset="0"/>
              </a:rPr>
              <a:t>Purpose of Study</a:t>
            </a:r>
            <a:endParaRPr sz="6000" i="1" dirty="0">
              <a:latin typeface="Calibri Light" panose="020F0302020204030204" pitchFamily="34" charset="0"/>
              <a:cs typeface="Calibri Light" panose="020F0302020204030204" pitchFamily="34" charset="0"/>
            </a:endParaRPr>
          </a:p>
        </p:txBody>
      </p:sp>
      <p:sp>
        <p:nvSpPr>
          <p:cNvPr id="1266" name="Google Shape;1266;p49"/>
          <p:cNvSpPr txBox="1">
            <a:spLocks noGrp="1"/>
          </p:cNvSpPr>
          <p:nvPr>
            <p:ph type="subTitle" idx="1"/>
          </p:nvPr>
        </p:nvSpPr>
        <p:spPr>
          <a:xfrm>
            <a:off x="3904610" y="3951790"/>
            <a:ext cx="4382780" cy="951200"/>
          </a:xfrm>
          <a:prstGeom prst="rect">
            <a:avLst/>
          </a:prstGeom>
        </p:spPr>
        <p:txBody>
          <a:bodyPr spcFirstLastPara="1" wrap="square" lIns="121900" tIns="121900" rIns="121900" bIns="121900" anchor="ctr" anchorCtr="0">
            <a:noAutofit/>
          </a:bodyPr>
          <a:lstStyle/>
          <a:p>
            <a:pPr marL="0" indent="0">
              <a:buClrTx/>
              <a:buSzTx/>
              <a:defRPr/>
            </a:pPr>
            <a:r>
              <a:rPr lang="en-US" sz="2000" kern="1200" dirty="0">
                <a:solidFill>
                  <a:schemeClr val="tx1"/>
                </a:solidFill>
                <a:latin typeface="Calibri Light" panose="020F0302020204030204" pitchFamily="34" charset="0"/>
                <a:cs typeface="Calibri Light" panose="020F0302020204030204" pitchFamily="34" charset="0"/>
              </a:rPr>
              <a:t>To understand the impacts of the SPORT-C intervention on the motivation levels of high school students who participate in STEM courses.</a:t>
            </a:r>
          </a:p>
          <a:p>
            <a:pPr marL="0" lvl="0" indent="0">
              <a:buClrTx/>
              <a:buSzTx/>
              <a:defRPr/>
            </a:pPr>
            <a:endParaRPr lang="en-US" sz="2000" kern="1200" dirty="0">
              <a:solidFill>
                <a:schemeClr val="tx1"/>
              </a:solidFill>
              <a:latin typeface="Calibri Light" panose="020F0302020204030204" pitchFamily="34" charset="0"/>
              <a:cs typeface="Calibri Light" panose="020F0302020204030204" pitchFamily="34" charset="0"/>
            </a:endParaRPr>
          </a:p>
        </p:txBody>
      </p:sp>
      <p:grpSp>
        <p:nvGrpSpPr>
          <p:cNvPr id="1267" name="Google Shape;1267;p49"/>
          <p:cNvGrpSpPr/>
          <p:nvPr/>
        </p:nvGrpSpPr>
        <p:grpSpPr>
          <a:xfrm>
            <a:off x="9435545" y="713333"/>
            <a:ext cx="1326036" cy="2874296"/>
            <a:chOff x="7996068" y="281825"/>
            <a:chExt cx="994527" cy="2155722"/>
          </a:xfrm>
        </p:grpSpPr>
        <p:sp>
          <p:nvSpPr>
            <p:cNvPr id="1268" name="Google Shape;1268;p49"/>
            <p:cNvSpPr/>
            <p:nvPr/>
          </p:nvSpPr>
          <p:spPr>
            <a:xfrm>
              <a:off x="8426140" y="281825"/>
              <a:ext cx="564455" cy="2155722"/>
            </a:xfrm>
            <a:custGeom>
              <a:avLst/>
              <a:gdLst/>
              <a:ahLst/>
              <a:cxnLst/>
              <a:rect l="l" t="t" r="r" b="b"/>
              <a:pathLst>
                <a:path w="6662" h="25443" extrusionOk="0">
                  <a:moveTo>
                    <a:pt x="1" y="1"/>
                  </a:moveTo>
                  <a:lnTo>
                    <a:pt x="4366" y="4366"/>
                  </a:lnTo>
                  <a:lnTo>
                    <a:pt x="70" y="8662"/>
                  </a:lnTo>
                  <a:lnTo>
                    <a:pt x="4317" y="12915"/>
                  </a:lnTo>
                  <a:lnTo>
                    <a:pt x="150" y="17082"/>
                  </a:lnTo>
                  <a:lnTo>
                    <a:pt x="4317" y="21244"/>
                  </a:lnTo>
                  <a:lnTo>
                    <a:pt x="118" y="25443"/>
                  </a:lnTo>
                  <a:lnTo>
                    <a:pt x="2414" y="25443"/>
                  </a:lnTo>
                  <a:lnTo>
                    <a:pt x="6614" y="21244"/>
                  </a:lnTo>
                  <a:lnTo>
                    <a:pt x="2446" y="17082"/>
                  </a:lnTo>
                  <a:lnTo>
                    <a:pt x="6614" y="12915"/>
                  </a:lnTo>
                  <a:lnTo>
                    <a:pt x="2361" y="8662"/>
                  </a:lnTo>
                  <a:lnTo>
                    <a:pt x="6662" y="4366"/>
                  </a:lnTo>
                  <a:lnTo>
                    <a:pt x="229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269" name="Google Shape;1269;p49"/>
            <p:cNvSpPr/>
            <p:nvPr/>
          </p:nvSpPr>
          <p:spPr>
            <a:xfrm>
              <a:off x="7996068" y="281825"/>
              <a:ext cx="564539" cy="2155722"/>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grpSp>
        <p:nvGrpSpPr>
          <p:cNvPr id="1270" name="Google Shape;1270;p49"/>
          <p:cNvGrpSpPr/>
          <p:nvPr/>
        </p:nvGrpSpPr>
        <p:grpSpPr>
          <a:xfrm>
            <a:off x="1430421" y="3250083"/>
            <a:ext cx="1326036" cy="2874296"/>
            <a:chOff x="217163" y="2525587"/>
            <a:chExt cx="994527" cy="2155722"/>
          </a:xfrm>
        </p:grpSpPr>
        <p:sp>
          <p:nvSpPr>
            <p:cNvPr id="1271" name="Google Shape;1271;p49"/>
            <p:cNvSpPr/>
            <p:nvPr/>
          </p:nvSpPr>
          <p:spPr>
            <a:xfrm flipH="1">
              <a:off x="217163" y="2525587"/>
              <a:ext cx="564455" cy="2155722"/>
            </a:xfrm>
            <a:custGeom>
              <a:avLst/>
              <a:gdLst/>
              <a:ahLst/>
              <a:cxnLst/>
              <a:rect l="l" t="t" r="r" b="b"/>
              <a:pathLst>
                <a:path w="6662" h="25443" extrusionOk="0">
                  <a:moveTo>
                    <a:pt x="1" y="1"/>
                  </a:moveTo>
                  <a:lnTo>
                    <a:pt x="4366" y="4366"/>
                  </a:lnTo>
                  <a:lnTo>
                    <a:pt x="70" y="8662"/>
                  </a:lnTo>
                  <a:lnTo>
                    <a:pt x="4317" y="12915"/>
                  </a:lnTo>
                  <a:lnTo>
                    <a:pt x="150" y="17082"/>
                  </a:lnTo>
                  <a:lnTo>
                    <a:pt x="4317" y="21244"/>
                  </a:lnTo>
                  <a:lnTo>
                    <a:pt x="118" y="25443"/>
                  </a:lnTo>
                  <a:lnTo>
                    <a:pt x="2414" y="25443"/>
                  </a:lnTo>
                  <a:lnTo>
                    <a:pt x="6614" y="21244"/>
                  </a:lnTo>
                  <a:lnTo>
                    <a:pt x="2446" y="17082"/>
                  </a:lnTo>
                  <a:lnTo>
                    <a:pt x="6614" y="12915"/>
                  </a:lnTo>
                  <a:lnTo>
                    <a:pt x="2361" y="8662"/>
                  </a:lnTo>
                  <a:lnTo>
                    <a:pt x="6662" y="4366"/>
                  </a:lnTo>
                  <a:lnTo>
                    <a:pt x="229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272" name="Google Shape;1272;p49"/>
            <p:cNvSpPr/>
            <p:nvPr/>
          </p:nvSpPr>
          <p:spPr>
            <a:xfrm flipH="1">
              <a:off x="647150" y="2525587"/>
              <a:ext cx="564539" cy="2155722"/>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grpSp>
        <p:nvGrpSpPr>
          <p:cNvPr id="1273" name="Google Shape;1273;p49"/>
          <p:cNvGrpSpPr/>
          <p:nvPr/>
        </p:nvGrpSpPr>
        <p:grpSpPr>
          <a:xfrm>
            <a:off x="9533885" y="4902990"/>
            <a:ext cx="1129324" cy="1000905"/>
            <a:chOff x="7225244" y="1235391"/>
            <a:chExt cx="566816" cy="502395"/>
          </a:xfrm>
        </p:grpSpPr>
        <p:sp>
          <p:nvSpPr>
            <p:cNvPr id="1274" name="Google Shape;1274;p49"/>
            <p:cNvSpPr/>
            <p:nvPr/>
          </p:nvSpPr>
          <p:spPr>
            <a:xfrm>
              <a:off x="7225244" y="1235391"/>
              <a:ext cx="566816" cy="502395"/>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275" name="Google Shape;1275;p49"/>
            <p:cNvSpPr/>
            <p:nvPr/>
          </p:nvSpPr>
          <p:spPr>
            <a:xfrm>
              <a:off x="7225244" y="1235391"/>
              <a:ext cx="566816" cy="502395"/>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grpSp>
        <p:nvGrpSpPr>
          <p:cNvPr id="1276" name="Google Shape;1276;p49"/>
          <p:cNvGrpSpPr/>
          <p:nvPr/>
        </p:nvGrpSpPr>
        <p:grpSpPr>
          <a:xfrm>
            <a:off x="1528792" y="1649991"/>
            <a:ext cx="1129333" cy="1000980"/>
            <a:chOff x="8373116" y="1907904"/>
            <a:chExt cx="537266" cy="476204"/>
          </a:xfrm>
        </p:grpSpPr>
        <p:sp>
          <p:nvSpPr>
            <p:cNvPr id="1277" name="Google Shape;1277;p49"/>
            <p:cNvSpPr/>
            <p:nvPr/>
          </p:nvSpPr>
          <p:spPr>
            <a:xfrm>
              <a:off x="8373116" y="1907904"/>
              <a:ext cx="537266" cy="476204"/>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278" name="Google Shape;1278;p49"/>
            <p:cNvSpPr/>
            <p:nvPr/>
          </p:nvSpPr>
          <p:spPr>
            <a:xfrm>
              <a:off x="8373116" y="1907904"/>
              <a:ext cx="537266" cy="476204"/>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 name="Slide Number Placeholder 1">
            <a:extLst>
              <a:ext uri="{FF2B5EF4-FFF2-40B4-BE49-F238E27FC236}">
                <a16:creationId xmlns:a16="http://schemas.microsoft.com/office/drawing/2014/main" id="{76894BB3-BA1C-044E-A21D-17A10BA8A7ED}"/>
              </a:ext>
            </a:extLst>
          </p:cNvPr>
          <p:cNvSpPr>
            <a:spLocks noGrp="1"/>
          </p:cNvSpPr>
          <p:nvPr>
            <p:ph type="sldNum" sz="quarter" idx="11"/>
          </p:nvPr>
        </p:nvSpPr>
        <p:spPr/>
        <p:txBody>
          <a:bodyPr/>
          <a:lstStyle/>
          <a:p>
            <a:fld id="{58FC96DC-8910-E540-9470-7641B9565C2E}"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6F5EB335-E783-804E-A20F-B1840DB081B3}"/>
              </a:ext>
            </a:extLst>
          </p:cNvPr>
          <p:cNvGraphicFramePr/>
          <p:nvPr>
            <p:extLst>
              <p:ext uri="{D42A27DB-BD31-4B8C-83A1-F6EECF244321}">
                <p14:modId xmlns:p14="http://schemas.microsoft.com/office/powerpoint/2010/main" val="988597592"/>
              </p:ext>
            </p:extLst>
          </p:nvPr>
        </p:nvGraphicFramePr>
        <p:xfrm>
          <a:off x="1281773" y="2620930"/>
          <a:ext cx="9628454" cy="2627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2" name="Google Shape;1332;p53"/>
          <p:cNvSpPr/>
          <p:nvPr/>
        </p:nvSpPr>
        <p:spPr>
          <a:xfrm>
            <a:off x="8379857" y="1609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000">
              <a:latin typeface="Calibri Light" panose="020F0302020204030204" pitchFamily="34" charset="0"/>
              <a:cs typeface="Calibri Light" panose="020F0302020204030204" pitchFamily="34" charset="0"/>
            </a:endParaRPr>
          </a:p>
        </p:txBody>
      </p:sp>
      <p:sp>
        <p:nvSpPr>
          <p:cNvPr id="27" name="Google Shape;1330;p53">
            <a:extLst>
              <a:ext uri="{FF2B5EF4-FFF2-40B4-BE49-F238E27FC236}">
                <a16:creationId xmlns:a16="http://schemas.microsoft.com/office/drawing/2014/main" id="{E85BF13A-F0A6-2E47-8A96-29A267EA658E}"/>
              </a:ext>
            </a:extLst>
          </p:cNvPr>
          <p:cNvSpPr txBox="1">
            <a:spLocks/>
          </p:cNvSpPr>
          <p:nvPr/>
        </p:nvSpPr>
        <p:spPr>
          <a:xfrm>
            <a:off x="1820562" y="865717"/>
            <a:ext cx="8550875" cy="7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Black Han Sans"/>
              <a:buNone/>
              <a:defRPr sz="6400" b="0" i="0" u="none" strike="noStrike" cap="none">
                <a:solidFill>
                  <a:schemeClr val="dk1"/>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2pPr>
            <a:lvl3pPr marR="0" lvl="2"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3pPr>
            <a:lvl4pPr marR="0" lvl="3"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4pPr>
            <a:lvl5pPr marR="0" lvl="4"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5pPr>
            <a:lvl6pPr marR="0" lvl="5"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6pPr>
            <a:lvl7pPr marR="0" lvl="6"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7pPr>
            <a:lvl8pPr marR="0" lvl="7"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8pPr>
            <a:lvl9pPr marR="0" lvl="8"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9pPr>
          </a:lstStyle>
          <a:p>
            <a:r>
              <a:rPr lang="en-US" sz="6600" i="1" kern="0" dirty="0">
                <a:latin typeface="Calibri Light" panose="020F0302020204030204" pitchFamily="34" charset="0"/>
                <a:cs typeface="Calibri Light" panose="020F0302020204030204" pitchFamily="34" charset="0"/>
              </a:rPr>
              <a:t>Research Questions</a:t>
            </a:r>
          </a:p>
        </p:txBody>
      </p:sp>
      <p:sp>
        <p:nvSpPr>
          <p:cNvPr id="2" name="Slide Number Placeholder 1">
            <a:extLst>
              <a:ext uri="{FF2B5EF4-FFF2-40B4-BE49-F238E27FC236}">
                <a16:creationId xmlns:a16="http://schemas.microsoft.com/office/drawing/2014/main" id="{B2F4A80A-DFF1-ECF2-1296-97FA1D82F2BF}"/>
              </a:ext>
            </a:extLst>
          </p:cNvPr>
          <p:cNvSpPr>
            <a:spLocks noGrp="1"/>
          </p:cNvSpPr>
          <p:nvPr>
            <p:ph type="sldNum" sz="quarter" idx="11"/>
          </p:nvPr>
        </p:nvSpPr>
        <p:spPr/>
        <p:txBody>
          <a:bodyPr/>
          <a:lstStyle/>
          <a:p>
            <a:fld id="{58FC96DC-8910-E540-9470-7641B9565C2E}"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2" name="Rectangle 1">
            <a:extLst>
              <a:ext uri="{FF2B5EF4-FFF2-40B4-BE49-F238E27FC236}">
                <a16:creationId xmlns:a16="http://schemas.microsoft.com/office/drawing/2014/main" id="{A0A82993-5ECB-EA92-E882-F60AC30CAAD5}"/>
              </a:ext>
            </a:extLst>
          </p:cNvPr>
          <p:cNvSpPr/>
          <p:nvPr/>
        </p:nvSpPr>
        <p:spPr>
          <a:xfrm>
            <a:off x="4992187" y="2208400"/>
            <a:ext cx="2681200" cy="1353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05C761-890E-0A71-DEA7-551F456EC08C}"/>
              </a:ext>
            </a:extLst>
          </p:cNvPr>
          <p:cNvSpPr/>
          <p:nvPr/>
        </p:nvSpPr>
        <p:spPr>
          <a:xfrm>
            <a:off x="8138159" y="2268164"/>
            <a:ext cx="2911773" cy="1353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2756F0-53C4-533A-63E6-2B148119133F}"/>
              </a:ext>
            </a:extLst>
          </p:cNvPr>
          <p:cNvSpPr/>
          <p:nvPr/>
        </p:nvSpPr>
        <p:spPr>
          <a:xfrm>
            <a:off x="2747714" y="4113652"/>
            <a:ext cx="2681200" cy="1353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B7B3EC-15FB-474F-7458-5F24F69E58F5}"/>
              </a:ext>
            </a:extLst>
          </p:cNvPr>
          <p:cNvSpPr/>
          <p:nvPr/>
        </p:nvSpPr>
        <p:spPr>
          <a:xfrm>
            <a:off x="6911529" y="4092690"/>
            <a:ext cx="3900453" cy="1527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1207C7-02F9-85D6-F61A-6993D51EB582}"/>
              </a:ext>
            </a:extLst>
          </p:cNvPr>
          <p:cNvSpPr/>
          <p:nvPr/>
        </p:nvSpPr>
        <p:spPr>
          <a:xfrm>
            <a:off x="1363606" y="5672956"/>
            <a:ext cx="9464787" cy="276999"/>
          </a:xfrm>
          <a:prstGeom prst="rect">
            <a:avLst/>
          </a:prstGeom>
        </p:spPr>
        <p:txBody>
          <a:bodyPr wrap="square">
            <a:spAutoFit/>
          </a:bodyPr>
          <a:lstStyle/>
          <a:p>
            <a:r>
              <a:rPr lang="en-US" sz="1200" i="1" dirty="0">
                <a:latin typeface="Calibri" panose="020F0502020204030204" pitchFamily="34" charset="0"/>
                <a:ea typeface="Calibri" panose="020F0502020204030204" pitchFamily="34" charset="0"/>
                <a:cs typeface="Times New Roman" panose="02020603050405020304" pitchFamily="18" charset="0"/>
              </a:rPr>
              <a:t>Student Engagement Definition</a:t>
            </a:r>
            <a:r>
              <a:rPr lang="en-US" sz="1200" dirty="0">
                <a:latin typeface="Calibri" panose="020F0502020204030204" pitchFamily="34" charset="0"/>
                <a:ea typeface="Calibri" panose="020F0502020204030204" pitchFamily="34" charset="0"/>
                <a:cs typeface="Times New Roman" panose="02020603050405020304" pitchFamily="18" charset="0"/>
              </a:rPr>
              <a:t>. (2013, December 13). The Glossary of Education Reform. https://</a:t>
            </a:r>
            <a:r>
              <a:rPr lang="en-US" sz="1200" dirty="0" err="1">
                <a:latin typeface="Calibri" panose="020F0502020204030204" pitchFamily="34" charset="0"/>
                <a:ea typeface="Calibri" panose="020F0502020204030204" pitchFamily="34" charset="0"/>
                <a:cs typeface="Times New Roman" panose="02020603050405020304" pitchFamily="18" charset="0"/>
              </a:rPr>
              <a:t>www.edglossary.org</a:t>
            </a:r>
            <a:r>
              <a:rPr lang="en-US" sz="1200" dirty="0">
                <a:latin typeface="Calibri" panose="020F0502020204030204" pitchFamily="34" charset="0"/>
                <a:ea typeface="Calibri" panose="020F0502020204030204" pitchFamily="34" charset="0"/>
                <a:cs typeface="Times New Roman" panose="02020603050405020304" pitchFamily="18" charset="0"/>
              </a:rPr>
              <a:t>/student-engagement/</a:t>
            </a:r>
          </a:p>
        </p:txBody>
      </p:sp>
      <p:sp>
        <p:nvSpPr>
          <p:cNvPr id="4" name="Slide Number Placeholder 3">
            <a:extLst>
              <a:ext uri="{FF2B5EF4-FFF2-40B4-BE49-F238E27FC236}">
                <a16:creationId xmlns:a16="http://schemas.microsoft.com/office/drawing/2014/main" id="{61A1E42D-F6F3-6BB8-7F23-D1FD40CC271D}"/>
              </a:ext>
            </a:extLst>
          </p:cNvPr>
          <p:cNvSpPr>
            <a:spLocks noGrp="1"/>
          </p:cNvSpPr>
          <p:nvPr>
            <p:ph type="sldNum" sz="quarter" idx="17"/>
          </p:nvPr>
        </p:nvSpPr>
        <p:spPr/>
        <p:txBody>
          <a:bodyPr/>
          <a:lstStyle/>
          <a:p>
            <a:fld id="{58FC96DC-8910-E540-9470-7641B9565C2E}" type="slidenum">
              <a:rPr lang="en-US" smtClean="0"/>
              <a:pPr/>
              <a:t>16</a:t>
            </a:fld>
            <a:endParaRPr lang="en-US" dirty="0"/>
          </a:p>
        </p:txBody>
      </p:sp>
    </p:spTree>
    <p:extLst>
      <p:ext uri="{BB962C8B-B14F-4D97-AF65-F5344CB8AC3E}">
        <p14:creationId xmlns:p14="http://schemas.microsoft.com/office/powerpoint/2010/main" val="18610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 grpId="0"/>
      <p:bldP spid="130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1C2806BE-344E-1292-52C1-64CE87DC2D0A}"/>
              </a:ext>
            </a:extLst>
          </p:cNvPr>
          <p:cNvSpPr/>
          <p:nvPr/>
        </p:nvSpPr>
        <p:spPr>
          <a:xfrm>
            <a:off x="979049" y="2182563"/>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C3E63F-228D-5BC1-C8E1-D88CCF69B382}"/>
              </a:ext>
            </a:extLst>
          </p:cNvPr>
          <p:cNvSpPr/>
          <p:nvPr/>
        </p:nvSpPr>
        <p:spPr>
          <a:xfrm>
            <a:off x="7824259" y="2157671"/>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490810-8C11-2491-F1AC-FF7DFE31091F}"/>
              </a:ext>
            </a:extLst>
          </p:cNvPr>
          <p:cNvSpPr/>
          <p:nvPr/>
        </p:nvSpPr>
        <p:spPr>
          <a:xfrm>
            <a:off x="2558133" y="4225719"/>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D1BB84-F17B-A263-7FEF-50A9A4DE32C4}"/>
              </a:ext>
            </a:extLst>
          </p:cNvPr>
          <p:cNvSpPr/>
          <p:nvPr/>
        </p:nvSpPr>
        <p:spPr>
          <a:xfrm>
            <a:off x="6863770" y="4221656"/>
            <a:ext cx="3804230"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87E057-CF7B-F025-CD81-6F4E42FFC026}"/>
              </a:ext>
            </a:extLst>
          </p:cNvPr>
          <p:cNvSpPr/>
          <p:nvPr/>
        </p:nvSpPr>
        <p:spPr>
          <a:xfrm>
            <a:off x="1363606" y="5515150"/>
            <a:ext cx="9464787" cy="400110"/>
          </a:xfrm>
          <a:prstGeom prst="rect">
            <a:avLst/>
          </a:prstGeom>
        </p:spPr>
        <p:txBody>
          <a:bodyPr wrap="square">
            <a:spAutoFit/>
          </a:bodyPr>
          <a:lstStyle/>
          <a:p>
            <a:pPr algn="ctr"/>
            <a:r>
              <a:rPr lang="en-US" sz="1000" dirty="0"/>
              <a:t>Luo, T., So, W. W. M., Li, W. C., &amp; Yao, J. (2020). The Development and Validation of a Survey for Evaluating Primary Students’ Self‑efficacy in STEM Activities. </a:t>
            </a:r>
            <a:r>
              <a:rPr lang="en-US" sz="1000" i="1" dirty="0"/>
              <a:t>Journal of Science Education and Technology</a:t>
            </a:r>
            <a:r>
              <a:rPr lang="en-US" sz="1000" dirty="0"/>
              <a:t>, </a:t>
            </a:r>
            <a:r>
              <a:rPr lang="en-US" sz="1000" i="1" dirty="0"/>
              <a:t>30</a:t>
            </a:r>
            <a:r>
              <a:rPr lang="en-US" sz="1000" dirty="0"/>
              <a:t>(3), 408–419. https://</a:t>
            </a:r>
            <a:r>
              <a:rPr lang="en-US" sz="1000" dirty="0" err="1"/>
              <a:t>doi.org</a:t>
            </a:r>
            <a:r>
              <a:rPr lang="en-US" sz="1000" dirty="0"/>
              <a:t>/10.1007/s10956-020-09882-0</a:t>
            </a:r>
          </a:p>
        </p:txBody>
      </p:sp>
      <p:sp>
        <p:nvSpPr>
          <p:cNvPr id="2" name="Slide Number Placeholder 1">
            <a:extLst>
              <a:ext uri="{FF2B5EF4-FFF2-40B4-BE49-F238E27FC236}">
                <a16:creationId xmlns:a16="http://schemas.microsoft.com/office/drawing/2014/main" id="{16EACD55-CEBB-0F0E-D05B-708384C32A9C}"/>
              </a:ext>
            </a:extLst>
          </p:cNvPr>
          <p:cNvSpPr>
            <a:spLocks noGrp="1"/>
          </p:cNvSpPr>
          <p:nvPr>
            <p:ph type="sldNum" sz="quarter" idx="17"/>
          </p:nvPr>
        </p:nvSpPr>
        <p:spPr/>
        <p:txBody>
          <a:bodyPr/>
          <a:lstStyle/>
          <a:p>
            <a:fld id="{58FC96DC-8910-E540-9470-7641B9565C2E}" type="slidenum">
              <a:rPr lang="en-US" smtClean="0"/>
              <a:pPr/>
              <a:t>17</a:t>
            </a:fld>
            <a:endParaRPr lang="en-US" dirty="0"/>
          </a:p>
        </p:txBody>
      </p:sp>
    </p:spTree>
    <p:extLst>
      <p:ext uri="{BB962C8B-B14F-4D97-AF65-F5344CB8AC3E}">
        <p14:creationId xmlns:p14="http://schemas.microsoft.com/office/powerpoint/2010/main" val="64633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1FBD90BE-4084-25C2-8297-E515466ED491}"/>
              </a:ext>
            </a:extLst>
          </p:cNvPr>
          <p:cNvSpPr/>
          <p:nvPr/>
        </p:nvSpPr>
        <p:spPr>
          <a:xfrm>
            <a:off x="979049" y="2182563"/>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417081-4D65-3E6B-4263-E7B38EB4DC67}"/>
              </a:ext>
            </a:extLst>
          </p:cNvPr>
          <p:cNvSpPr/>
          <p:nvPr/>
        </p:nvSpPr>
        <p:spPr>
          <a:xfrm>
            <a:off x="4250914" y="2053876"/>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3BFE78-8CCC-ACD1-E3F8-9EC21CA07F86}"/>
              </a:ext>
            </a:extLst>
          </p:cNvPr>
          <p:cNvSpPr/>
          <p:nvPr/>
        </p:nvSpPr>
        <p:spPr>
          <a:xfrm>
            <a:off x="1920006" y="3865159"/>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FD97CC-E98A-7BA4-F385-0FFA9FBBE6C8}"/>
              </a:ext>
            </a:extLst>
          </p:cNvPr>
          <p:cNvSpPr/>
          <p:nvPr/>
        </p:nvSpPr>
        <p:spPr>
          <a:xfrm>
            <a:off x="6793752" y="3955668"/>
            <a:ext cx="4018232"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225F37-7E1B-7437-0FA5-E92078EFCBC7}"/>
              </a:ext>
            </a:extLst>
          </p:cNvPr>
          <p:cNvSpPr/>
          <p:nvPr/>
        </p:nvSpPr>
        <p:spPr>
          <a:xfrm>
            <a:off x="1363606" y="5515150"/>
            <a:ext cx="9464787" cy="400110"/>
          </a:xfrm>
          <a:prstGeom prst="rect">
            <a:avLst/>
          </a:prstGeom>
        </p:spPr>
        <p:txBody>
          <a:bodyPr wrap="square">
            <a:spAutoFit/>
          </a:bodyPr>
          <a:lstStyle/>
          <a:p>
            <a:pPr algn="ctr"/>
            <a:r>
              <a:rPr lang="en-US" sz="1000" dirty="0" err="1"/>
              <a:t>Kosovich</a:t>
            </a:r>
            <a:r>
              <a:rPr lang="en-US" sz="1000" dirty="0"/>
              <a:t>, J. J., </a:t>
            </a:r>
            <a:r>
              <a:rPr lang="en-US" sz="1000" dirty="0" err="1"/>
              <a:t>Hulleman</a:t>
            </a:r>
            <a:r>
              <a:rPr lang="en-US" sz="1000" dirty="0"/>
              <a:t>, C. S., Barron, K. E., &amp; Getty, S. (2015). A Practical Measure of Student Motivation: Establishing Validity Evidence for the Expectancy-Value-Cost Scale in Middle School. The Journal of Early Adolescence, 35(5–6), 790–816. https://</a:t>
            </a:r>
            <a:r>
              <a:rPr lang="en-US" sz="1000" dirty="0" err="1"/>
              <a:t>doi.org</a:t>
            </a:r>
            <a:r>
              <a:rPr lang="en-US" sz="1000" dirty="0"/>
              <a:t>/10.1177/0272431614556890</a:t>
            </a:r>
          </a:p>
        </p:txBody>
      </p:sp>
      <p:sp>
        <p:nvSpPr>
          <p:cNvPr id="2" name="Slide Number Placeholder 1">
            <a:extLst>
              <a:ext uri="{FF2B5EF4-FFF2-40B4-BE49-F238E27FC236}">
                <a16:creationId xmlns:a16="http://schemas.microsoft.com/office/drawing/2014/main" id="{31835840-CC9A-2124-79A9-DCF252766B83}"/>
              </a:ext>
            </a:extLst>
          </p:cNvPr>
          <p:cNvSpPr>
            <a:spLocks noGrp="1"/>
          </p:cNvSpPr>
          <p:nvPr>
            <p:ph type="sldNum" sz="quarter" idx="17"/>
          </p:nvPr>
        </p:nvSpPr>
        <p:spPr/>
        <p:txBody>
          <a:bodyPr/>
          <a:lstStyle/>
          <a:p>
            <a:fld id="{58FC96DC-8910-E540-9470-7641B9565C2E}" type="slidenum">
              <a:rPr lang="en-US" smtClean="0"/>
              <a:pPr/>
              <a:t>18</a:t>
            </a:fld>
            <a:endParaRPr lang="en-US" dirty="0"/>
          </a:p>
        </p:txBody>
      </p:sp>
    </p:spTree>
    <p:extLst>
      <p:ext uri="{BB962C8B-B14F-4D97-AF65-F5344CB8AC3E}">
        <p14:creationId xmlns:p14="http://schemas.microsoft.com/office/powerpoint/2010/main" val="322430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56EA4788-FB9B-8367-AEE0-C3140AB6F1FA}"/>
              </a:ext>
            </a:extLst>
          </p:cNvPr>
          <p:cNvSpPr/>
          <p:nvPr/>
        </p:nvSpPr>
        <p:spPr>
          <a:xfrm>
            <a:off x="979049" y="2182563"/>
            <a:ext cx="10070884"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1C34C-A407-21C5-ADA9-2CCAD3EF53CE}"/>
              </a:ext>
            </a:extLst>
          </p:cNvPr>
          <p:cNvSpPr/>
          <p:nvPr/>
        </p:nvSpPr>
        <p:spPr>
          <a:xfrm>
            <a:off x="6763087" y="3912998"/>
            <a:ext cx="4048895"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ADBA5D-1D76-198B-DBD1-F427FD7C1A9C}"/>
              </a:ext>
            </a:extLst>
          </p:cNvPr>
          <p:cNvSpPr/>
          <p:nvPr/>
        </p:nvSpPr>
        <p:spPr>
          <a:xfrm>
            <a:off x="1363606" y="5515150"/>
            <a:ext cx="9464787" cy="400110"/>
          </a:xfrm>
          <a:prstGeom prst="rect">
            <a:avLst/>
          </a:prstGeom>
        </p:spPr>
        <p:txBody>
          <a:bodyPr wrap="square">
            <a:spAutoFit/>
          </a:bodyPr>
          <a:lstStyle/>
          <a:p>
            <a:pPr algn="ctr"/>
            <a:r>
              <a:rPr lang="en-US" sz="1000" dirty="0" err="1"/>
              <a:t>Kosovich</a:t>
            </a:r>
            <a:r>
              <a:rPr lang="en-US" sz="1000" dirty="0"/>
              <a:t>, J. J., </a:t>
            </a:r>
            <a:r>
              <a:rPr lang="en-US" sz="1000" dirty="0" err="1"/>
              <a:t>Hulleman</a:t>
            </a:r>
            <a:r>
              <a:rPr lang="en-US" sz="1000" dirty="0"/>
              <a:t>, C. S., Barron, K. E., &amp; Getty, S. (2015). A Practical Measure of Student Motivation: Establishing Validity Evidence for the Expectancy-Value-Cost Scale in Middle School. The Journal of Early Adolescence, 35(5–6), 790–816. https://</a:t>
            </a:r>
            <a:r>
              <a:rPr lang="en-US" sz="1000" dirty="0" err="1"/>
              <a:t>doi.org</a:t>
            </a:r>
            <a:r>
              <a:rPr lang="en-US" sz="1000" dirty="0"/>
              <a:t>/10.1177/0272431614556890</a:t>
            </a:r>
          </a:p>
        </p:txBody>
      </p:sp>
      <p:sp>
        <p:nvSpPr>
          <p:cNvPr id="2" name="Slide Number Placeholder 1">
            <a:extLst>
              <a:ext uri="{FF2B5EF4-FFF2-40B4-BE49-F238E27FC236}">
                <a16:creationId xmlns:a16="http://schemas.microsoft.com/office/drawing/2014/main" id="{958D4673-AEB2-CB79-2DD9-32CEFC3CCCAC}"/>
              </a:ext>
            </a:extLst>
          </p:cNvPr>
          <p:cNvSpPr>
            <a:spLocks noGrp="1"/>
          </p:cNvSpPr>
          <p:nvPr>
            <p:ph type="sldNum" sz="quarter" idx="17"/>
          </p:nvPr>
        </p:nvSpPr>
        <p:spPr/>
        <p:txBody>
          <a:bodyPr/>
          <a:lstStyle/>
          <a:p>
            <a:fld id="{58FC96DC-8910-E540-9470-7641B9565C2E}" type="slidenum">
              <a:rPr lang="en-US" smtClean="0"/>
              <a:pPr/>
              <a:t>19</a:t>
            </a:fld>
            <a:endParaRPr lang="en-US" dirty="0"/>
          </a:p>
        </p:txBody>
      </p:sp>
    </p:spTree>
    <p:extLst>
      <p:ext uri="{BB962C8B-B14F-4D97-AF65-F5344CB8AC3E}">
        <p14:creationId xmlns:p14="http://schemas.microsoft.com/office/powerpoint/2010/main" val="79980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86D228-4B8C-AC50-2213-FADA3EE3E9EA}"/>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53716FC-BCFF-5B92-BDA4-EC857B55A794}"/>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1475869E-C529-25FE-A215-E2CE6C9D5219}"/>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11C4CA4E-789A-20BE-A90D-DC8D3058EED8}"/>
              </a:ext>
            </a:extLst>
          </p:cNvPr>
          <p:cNvSpPr>
            <a:spLocks noGrp="1"/>
          </p:cNvSpPr>
          <p:nvPr>
            <p:ph type="sldNum" sz="quarter" idx="12"/>
          </p:nvPr>
        </p:nvSpPr>
        <p:spPr/>
        <p:txBody>
          <a:bodyPr/>
          <a:lstStyle/>
          <a:p>
            <a:fld id="{9E4EAD61-D71D-714A-8012-27D5EC9E07AF}" type="slidenum">
              <a:rPr lang="en-US" smtClean="0"/>
              <a:t>2</a:t>
            </a:fld>
            <a:endParaRPr lang="en-US"/>
          </a:p>
        </p:txBody>
      </p:sp>
    </p:spTree>
    <p:extLst>
      <p:ext uri="{BB962C8B-B14F-4D97-AF65-F5344CB8AC3E}">
        <p14:creationId xmlns:p14="http://schemas.microsoft.com/office/powerpoint/2010/main" val="574634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BDBC1F35-E292-56F2-64E4-483296AA9403}"/>
              </a:ext>
            </a:extLst>
          </p:cNvPr>
          <p:cNvSpPr/>
          <p:nvPr/>
        </p:nvSpPr>
        <p:spPr>
          <a:xfrm>
            <a:off x="979049" y="2182563"/>
            <a:ext cx="10070884"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2E9D6E-4073-69A2-35A5-6D5904C29F71}"/>
              </a:ext>
            </a:extLst>
          </p:cNvPr>
          <p:cNvSpPr/>
          <p:nvPr/>
        </p:nvSpPr>
        <p:spPr>
          <a:xfrm>
            <a:off x="2527054" y="4004994"/>
            <a:ext cx="3539573" cy="1408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21B578-B4F7-C26D-7B94-3ED097DCAC12}"/>
              </a:ext>
            </a:extLst>
          </p:cNvPr>
          <p:cNvSpPr/>
          <p:nvPr/>
        </p:nvSpPr>
        <p:spPr>
          <a:xfrm>
            <a:off x="1363606" y="5515150"/>
            <a:ext cx="9464787" cy="400110"/>
          </a:xfrm>
          <a:prstGeom prst="rect">
            <a:avLst/>
          </a:prstGeom>
        </p:spPr>
        <p:txBody>
          <a:bodyPr wrap="square">
            <a:spAutoFit/>
          </a:bodyPr>
          <a:lstStyle/>
          <a:p>
            <a:pPr algn="ctr"/>
            <a:r>
              <a:rPr lang="en-US" sz="1000" dirty="0" err="1"/>
              <a:t>Kosovich</a:t>
            </a:r>
            <a:r>
              <a:rPr lang="en-US" sz="1000" dirty="0"/>
              <a:t>, J. J., </a:t>
            </a:r>
            <a:r>
              <a:rPr lang="en-US" sz="1000" dirty="0" err="1"/>
              <a:t>Hulleman</a:t>
            </a:r>
            <a:r>
              <a:rPr lang="en-US" sz="1000" dirty="0"/>
              <a:t>, C. S., Barron, K. E., &amp; Getty, S. (2015). A Practical Measure of Student Motivation: Establishing Validity Evidence for the Expectancy-Value-Cost Scale in Middle School. The Journal of Early Adolescence, 35(5–6), 790–816. https://</a:t>
            </a:r>
            <a:r>
              <a:rPr lang="en-US" sz="1000" dirty="0" err="1"/>
              <a:t>doi.org</a:t>
            </a:r>
            <a:r>
              <a:rPr lang="en-US" sz="1000" dirty="0"/>
              <a:t>/10.1177/0272431614556890</a:t>
            </a:r>
          </a:p>
        </p:txBody>
      </p:sp>
      <p:sp>
        <p:nvSpPr>
          <p:cNvPr id="2" name="Slide Number Placeholder 1">
            <a:extLst>
              <a:ext uri="{FF2B5EF4-FFF2-40B4-BE49-F238E27FC236}">
                <a16:creationId xmlns:a16="http://schemas.microsoft.com/office/drawing/2014/main" id="{52697730-BA70-09B4-0AFC-C6FF8126CC98}"/>
              </a:ext>
            </a:extLst>
          </p:cNvPr>
          <p:cNvSpPr>
            <a:spLocks noGrp="1"/>
          </p:cNvSpPr>
          <p:nvPr>
            <p:ph type="sldNum" sz="quarter" idx="17"/>
          </p:nvPr>
        </p:nvSpPr>
        <p:spPr/>
        <p:txBody>
          <a:bodyPr/>
          <a:lstStyle/>
          <a:p>
            <a:fld id="{58FC96DC-8910-E540-9470-7641B9565C2E}" type="slidenum">
              <a:rPr lang="en-US" smtClean="0"/>
              <a:pPr/>
              <a:t>20</a:t>
            </a:fld>
            <a:endParaRPr lang="en-US" dirty="0"/>
          </a:p>
        </p:txBody>
      </p:sp>
    </p:spTree>
    <p:extLst>
      <p:ext uri="{BB962C8B-B14F-4D97-AF65-F5344CB8AC3E}">
        <p14:creationId xmlns:p14="http://schemas.microsoft.com/office/powerpoint/2010/main" val="384933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1"/>
          <p:cNvSpPr txBox="1">
            <a:spLocks noGrp="1"/>
          </p:cNvSpPr>
          <p:nvPr>
            <p:ph type="title" idx="15"/>
          </p:nvPr>
        </p:nvSpPr>
        <p:spPr>
          <a:xfrm>
            <a:off x="960000" y="593367"/>
            <a:ext cx="10272000" cy="763600"/>
          </a:xfrm>
          <a:prstGeom prst="rect">
            <a:avLst/>
          </a:prstGeom>
          <a:ln>
            <a:noFill/>
          </a:ln>
        </p:spPr>
        <p:txBody>
          <a:bodyPr spcFirstLastPara="1" wrap="square" lIns="121900" tIns="121900" rIns="121900" bIns="121900" anchor="ctr" anchorCtr="0">
            <a:noAutofit/>
          </a:bodyPr>
          <a:lstStyle/>
          <a:p>
            <a:r>
              <a:rPr lang="en" sz="6000" u="sng" dirty="0">
                <a:latin typeface="Calibri Light" panose="020F0302020204030204" pitchFamily="34" charset="0"/>
                <a:cs typeface="Calibri Light" panose="020F0302020204030204" pitchFamily="34" charset="0"/>
              </a:rPr>
              <a:t>Motivation Factors</a:t>
            </a:r>
            <a:endParaRPr sz="6000" u="sng" dirty="0">
              <a:solidFill>
                <a:schemeClr val="accent5"/>
              </a:solidFill>
              <a:latin typeface="Calibri Light" panose="020F0302020204030204" pitchFamily="34" charset="0"/>
              <a:cs typeface="Calibri Light" panose="020F0302020204030204" pitchFamily="34" charset="0"/>
            </a:endParaRPr>
          </a:p>
        </p:txBody>
      </p:sp>
      <p:sp>
        <p:nvSpPr>
          <p:cNvPr id="1302" name="Google Shape;1302;p51"/>
          <p:cNvSpPr txBox="1">
            <a:spLocks noGrp="1"/>
          </p:cNvSpPr>
          <p:nvPr>
            <p:ph type="title" idx="4"/>
          </p:nvPr>
        </p:nvSpPr>
        <p:spPr>
          <a:xfrm>
            <a:off x="2747715" y="4276229"/>
            <a:ext cx="2681200" cy="341200"/>
          </a:xfrm>
          <a:prstGeom prst="rect">
            <a:avLst/>
          </a:prstGeom>
          <a:ln>
            <a:noFill/>
          </a:ln>
        </p:spPr>
        <p:txBody>
          <a:bodyPr spcFirstLastPara="1" wrap="square" lIns="121900" tIns="121900" rIns="121900" bIns="121900" anchor="ctr" anchorCtr="0">
            <a:noAutofit/>
          </a:bodyPr>
          <a:lstStyle/>
          <a:p>
            <a:r>
              <a:rPr lang="en" sz="3200" dirty="0">
                <a:latin typeface="Calibri Light" panose="020F0302020204030204" pitchFamily="34" charset="0"/>
                <a:cs typeface="Calibri Light" panose="020F0302020204030204" pitchFamily="34" charset="0"/>
              </a:rPr>
              <a:t>Value</a:t>
            </a:r>
            <a:endParaRPr sz="3200" dirty="0">
              <a:latin typeface="Calibri Light" panose="020F0302020204030204" pitchFamily="34" charset="0"/>
              <a:cs typeface="Calibri Light" panose="020F0302020204030204" pitchFamily="34" charset="0"/>
            </a:endParaRPr>
          </a:p>
        </p:txBody>
      </p:sp>
      <p:sp>
        <p:nvSpPr>
          <p:cNvPr id="1303" name="Google Shape;1303;p51"/>
          <p:cNvSpPr txBox="1">
            <a:spLocks noGrp="1"/>
          </p:cNvSpPr>
          <p:nvPr>
            <p:ph type="subTitle" idx="5"/>
          </p:nvPr>
        </p:nvSpPr>
        <p:spPr>
          <a:xfrm>
            <a:off x="2747715" y="4742912"/>
            <a:ext cx="2681200" cy="549267"/>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a task is worth completing</a:t>
            </a:r>
            <a:endParaRPr sz="1400" dirty="0">
              <a:latin typeface="Calibri Light" panose="020F0302020204030204" pitchFamily="34" charset="0"/>
              <a:cs typeface="Calibri Light" panose="020F0302020204030204" pitchFamily="34" charset="0"/>
            </a:endParaRPr>
          </a:p>
        </p:txBody>
      </p:sp>
      <p:sp>
        <p:nvSpPr>
          <p:cNvPr id="1304" name="Google Shape;1304;p51"/>
          <p:cNvSpPr txBox="1">
            <a:spLocks noGrp="1"/>
          </p:cNvSpPr>
          <p:nvPr>
            <p:ph type="title"/>
          </p:nvPr>
        </p:nvSpPr>
        <p:spPr>
          <a:xfrm>
            <a:off x="819425" y="2208400"/>
            <a:ext cx="3477416" cy="493016"/>
          </a:xfrm>
          <a:prstGeom prst="rect">
            <a:avLst/>
          </a:prstGeom>
          <a:ln>
            <a:noFill/>
          </a:ln>
        </p:spPr>
        <p:txBody>
          <a:bodyPr spcFirstLastPara="1" wrap="square" lIns="121900" tIns="121900" rIns="121900" bIns="121900" anchor="ctr" anchorCtr="0">
            <a:normAutofit fontScale="90000"/>
          </a:bodyPr>
          <a:lstStyle/>
          <a:p>
            <a:r>
              <a:rPr lang="en-US" sz="2800" dirty="0">
                <a:solidFill>
                  <a:schemeClr val="tx1"/>
                </a:solidFill>
                <a:latin typeface="Calibri Light" panose="020F0302020204030204" pitchFamily="34" charset="0"/>
                <a:cs typeface="Calibri Light" panose="020F0302020204030204" pitchFamily="34" charset="0"/>
              </a:rPr>
              <a:t>Academic engagement</a:t>
            </a:r>
            <a:endParaRPr sz="2800" dirty="0">
              <a:solidFill>
                <a:schemeClr val="tx1"/>
              </a:solidFill>
              <a:latin typeface="Calibri Light" panose="020F0302020204030204" pitchFamily="34" charset="0"/>
              <a:cs typeface="Calibri Light" panose="020F0302020204030204" pitchFamily="34" charset="0"/>
            </a:endParaRPr>
          </a:p>
        </p:txBody>
      </p:sp>
      <p:sp>
        <p:nvSpPr>
          <p:cNvPr id="1305" name="Google Shape;1305;p51"/>
          <p:cNvSpPr txBox="1">
            <a:spLocks noGrp="1"/>
          </p:cNvSpPr>
          <p:nvPr>
            <p:ph type="subTitle" idx="1"/>
          </p:nvPr>
        </p:nvSpPr>
        <p:spPr>
          <a:xfrm>
            <a:off x="819425" y="2718632"/>
            <a:ext cx="3477417"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Degree of attention that an individual shows when they are learning or being taught</a:t>
            </a:r>
            <a:endParaRPr sz="1400" dirty="0">
              <a:latin typeface="Calibri Light" panose="020F0302020204030204" pitchFamily="34" charset="0"/>
              <a:cs typeface="Calibri Light" panose="020F0302020204030204" pitchFamily="34" charset="0"/>
            </a:endParaRPr>
          </a:p>
        </p:txBody>
      </p:sp>
      <p:sp>
        <p:nvSpPr>
          <p:cNvPr id="1306" name="Google Shape;1306;p51"/>
          <p:cNvSpPr txBox="1">
            <a:spLocks noGrp="1"/>
          </p:cNvSpPr>
          <p:nvPr>
            <p:ph type="title" idx="2"/>
          </p:nvPr>
        </p:nvSpPr>
        <p:spPr>
          <a:xfrm>
            <a:off x="4992187" y="2208400"/>
            <a:ext cx="2681200" cy="493015"/>
          </a:xfrm>
          <a:prstGeom prst="rect">
            <a:avLst/>
          </a:prstGeom>
          <a:ln>
            <a:noFill/>
          </a:ln>
        </p:spPr>
        <p:txBody>
          <a:bodyPr spcFirstLastPara="1" wrap="square" lIns="121900" tIns="121900" rIns="121900" bIns="121900" anchor="ctr" anchorCtr="0">
            <a:noAutofit/>
          </a:bodyPr>
          <a:lstStyle/>
          <a:p>
            <a:r>
              <a:rPr lang="en-US" sz="3200" dirty="0">
                <a:latin typeface="Calibri Light" panose="020F0302020204030204" pitchFamily="34" charset="0"/>
                <a:cs typeface="Calibri Light" panose="020F0302020204030204" pitchFamily="34" charset="0"/>
              </a:rPr>
              <a:t>Self-efficacy</a:t>
            </a:r>
            <a:endParaRPr sz="3200" dirty="0">
              <a:latin typeface="Calibri Light" panose="020F0302020204030204" pitchFamily="34" charset="0"/>
              <a:cs typeface="Calibri Light" panose="020F0302020204030204" pitchFamily="34" charset="0"/>
            </a:endParaRPr>
          </a:p>
        </p:txBody>
      </p:sp>
      <p:sp>
        <p:nvSpPr>
          <p:cNvPr id="1307" name="Google Shape;1307;p51"/>
          <p:cNvSpPr txBox="1">
            <a:spLocks noGrp="1"/>
          </p:cNvSpPr>
          <p:nvPr>
            <p:ph type="subTitle" idx="3"/>
          </p:nvPr>
        </p:nvSpPr>
        <p:spPr>
          <a:xfrm>
            <a:off x="4992187" y="2784673"/>
            <a:ext cx="2681200"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An individual’s confidence in their ability to successfully complete tasks</a:t>
            </a:r>
            <a:endParaRPr sz="1400" dirty="0">
              <a:latin typeface="Calibri Light" panose="020F0302020204030204" pitchFamily="34" charset="0"/>
              <a:cs typeface="Calibri Light" panose="020F0302020204030204" pitchFamily="34" charset="0"/>
            </a:endParaRPr>
          </a:p>
        </p:txBody>
      </p:sp>
      <p:sp>
        <p:nvSpPr>
          <p:cNvPr id="1308" name="Google Shape;1308;p51"/>
          <p:cNvSpPr txBox="1">
            <a:spLocks noGrp="1"/>
          </p:cNvSpPr>
          <p:nvPr>
            <p:ph type="title" idx="6"/>
          </p:nvPr>
        </p:nvSpPr>
        <p:spPr>
          <a:xfrm>
            <a:off x="6763087" y="4276229"/>
            <a:ext cx="4048896" cy="341200"/>
          </a:xfrm>
          <a:prstGeom prst="rect">
            <a:avLst/>
          </a:prstGeom>
          <a:ln>
            <a:noFill/>
          </a:ln>
        </p:spPr>
        <p:txBody>
          <a:bodyPr spcFirstLastPara="1" wrap="square" lIns="121900" tIns="121900" rIns="121900" bIns="121900" anchor="ctr" anchorCtr="0">
            <a:noAutofit/>
          </a:bodyPr>
          <a:lstStyle/>
          <a:p>
            <a:r>
              <a:rPr lang="en" sz="3200" dirty="0">
                <a:solidFill>
                  <a:schemeClr val="tx1"/>
                </a:solidFill>
                <a:latin typeface="Calibri Light" panose="020F0302020204030204" pitchFamily="34" charset="0"/>
                <a:cs typeface="Calibri Light" panose="020F0302020204030204" pitchFamily="34" charset="0"/>
              </a:rPr>
              <a:t>Cost</a:t>
            </a:r>
            <a:endParaRPr sz="3200" dirty="0">
              <a:solidFill>
                <a:schemeClr val="tx1"/>
              </a:solidFill>
              <a:latin typeface="Calibri Light" panose="020F0302020204030204" pitchFamily="34" charset="0"/>
              <a:cs typeface="Calibri Light" panose="020F0302020204030204" pitchFamily="34" charset="0"/>
            </a:endParaRPr>
          </a:p>
        </p:txBody>
      </p:sp>
      <p:sp>
        <p:nvSpPr>
          <p:cNvPr id="1309" name="Google Shape;1309;p51"/>
          <p:cNvSpPr txBox="1">
            <a:spLocks noGrp="1"/>
          </p:cNvSpPr>
          <p:nvPr>
            <p:ph type="subTitle" idx="7"/>
          </p:nvPr>
        </p:nvSpPr>
        <p:spPr>
          <a:xfrm>
            <a:off x="6763087" y="4742912"/>
            <a:ext cx="4048896" cy="549268"/>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Negative aspects of participating in an activity, such as the loss of other valuable activities</a:t>
            </a:r>
            <a:endParaRPr sz="1400" dirty="0">
              <a:latin typeface="Calibri Light" panose="020F0302020204030204" pitchFamily="34" charset="0"/>
              <a:cs typeface="Calibri Light" panose="020F0302020204030204" pitchFamily="34" charset="0"/>
            </a:endParaRPr>
          </a:p>
        </p:txBody>
      </p:sp>
      <p:sp>
        <p:nvSpPr>
          <p:cNvPr id="1310" name="Google Shape;1310;p51"/>
          <p:cNvSpPr txBox="1">
            <a:spLocks noGrp="1"/>
          </p:cNvSpPr>
          <p:nvPr>
            <p:ph type="title" idx="8"/>
          </p:nvPr>
        </p:nvSpPr>
        <p:spPr>
          <a:xfrm>
            <a:off x="8368733" y="2225702"/>
            <a:ext cx="2681200" cy="492930"/>
          </a:xfrm>
          <a:prstGeom prst="rect">
            <a:avLst/>
          </a:prstGeom>
          <a:ln>
            <a:noFill/>
          </a:ln>
        </p:spPr>
        <p:txBody>
          <a:bodyPr spcFirstLastPara="1" wrap="square" lIns="121900" tIns="121900" rIns="121900" bIns="121900" anchor="ctr" anchorCtr="0">
            <a:noAutofit/>
          </a:bodyPr>
          <a:lstStyle/>
          <a:p>
            <a:r>
              <a:rPr lang="en-US" sz="3200" dirty="0">
                <a:solidFill>
                  <a:schemeClr val="tx1"/>
                </a:solidFill>
                <a:latin typeface="Calibri Light" panose="020F0302020204030204" pitchFamily="34" charset="0"/>
                <a:cs typeface="Calibri Light" panose="020F0302020204030204" pitchFamily="34" charset="0"/>
              </a:rPr>
              <a:t>Expectancy</a:t>
            </a:r>
            <a:endParaRPr sz="3200" dirty="0">
              <a:solidFill>
                <a:schemeClr val="tx1"/>
              </a:solidFill>
              <a:latin typeface="Calibri Light" panose="020F0302020204030204" pitchFamily="34" charset="0"/>
              <a:cs typeface="Calibri Light" panose="020F0302020204030204" pitchFamily="34" charset="0"/>
            </a:endParaRPr>
          </a:p>
        </p:txBody>
      </p:sp>
      <p:sp>
        <p:nvSpPr>
          <p:cNvPr id="1311" name="Google Shape;1311;p51"/>
          <p:cNvSpPr txBox="1">
            <a:spLocks noGrp="1"/>
          </p:cNvSpPr>
          <p:nvPr>
            <p:ph type="subTitle" idx="9"/>
          </p:nvPr>
        </p:nvSpPr>
        <p:spPr>
          <a:xfrm>
            <a:off x="8138160" y="2718632"/>
            <a:ext cx="2911773" cy="646400"/>
          </a:xfrm>
          <a:prstGeom prst="rect">
            <a:avLst/>
          </a:prstGeom>
          <a:ln>
            <a:noFill/>
          </a:ln>
        </p:spPr>
        <p:txBody>
          <a:bodyPr spcFirstLastPara="1" wrap="square" lIns="121900" tIns="121900" rIns="121900" bIns="121900" anchor="ctr" anchorCtr="0">
            <a:noAutofit/>
          </a:bodyPr>
          <a:lstStyle/>
          <a:p>
            <a:pPr marL="0" indent="0"/>
            <a:r>
              <a:rPr lang="en-US" sz="1400" dirty="0">
                <a:latin typeface="Calibri Light" panose="020F0302020204030204" pitchFamily="34" charset="0"/>
                <a:cs typeface="Calibri Light" panose="020F0302020204030204" pitchFamily="34" charset="0"/>
              </a:rPr>
              <a:t>The extent to which a student thinks he or she can be successful in a task</a:t>
            </a:r>
            <a:endParaRPr sz="1400" dirty="0">
              <a:latin typeface="Calibri Light" panose="020F0302020204030204" pitchFamily="34" charset="0"/>
              <a:cs typeface="Calibri Light" panose="020F0302020204030204" pitchFamily="34" charset="0"/>
            </a:endParaRPr>
          </a:p>
        </p:txBody>
      </p:sp>
      <p:sp>
        <p:nvSpPr>
          <p:cNvPr id="1314" name="Google Shape;1314;p51"/>
          <p:cNvSpPr/>
          <p:nvPr/>
        </p:nvSpPr>
        <p:spPr>
          <a:xfrm rot="5400000">
            <a:off x="5885543" y="4610064"/>
            <a:ext cx="420924" cy="3154763"/>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dk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2" name="Slide Number Placeholder 1">
            <a:extLst>
              <a:ext uri="{FF2B5EF4-FFF2-40B4-BE49-F238E27FC236}">
                <a16:creationId xmlns:a16="http://schemas.microsoft.com/office/drawing/2014/main" id="{D705A6C1-0B18-E5D5-C946-7B221A269A89}"/>
              </a:ext>
            </a:extLst>
          </p:cNvPr>
          <p:cNvSpPr>
            <a:spLocks noGrp="1"/>
          </p:cNvSpPr>
          <p:nvPr>
            <p:ph type="sldNum" sz="quarter" idx="17"/>
          </p:nvPr>
        </p:nvSpPr>
        <p:spPr/>
        <p:txBody>
          <a:bodyPr/>
          <a:lstStyle/>
          <a:p>
            <a:fld id="{58FC96DC-8910-E540-9470-7641B9565C2E}" type="slidenum">
              <a:rPr lang="en-US" smtClean="0"/>
              <a:pPr/>
              <a:t>21</a:t>
            </a:fld>
            <a:endParaRPr lang="en-US" dirty="0"/>
          </a:p>
        </p:txBody>
      </p:sp>
    </p:spTree>
    <p:extLst>
      <p:ext uri="{BB962C8B-B14F-4D97-AF65-F5344CB8AC3E}">
        <p14:creationId xmlns:p14="http://schemas.microsoft.com/office/powerpoint/2010/main" val="3012436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61"/>
          <p:cNvSpPr txBox="1">
            <a:spLocks noGrp="1"/>
          </p:cNvSpPr>
          <p:nvPr>
            <p:ph type="title"/>
          </p:nvPr>
        </p:nvSpPr>
        <p:spPr>
          <a:xfrm>
            <a:off x="2499200" y="1660800"/>
            <a:ext cx="7193600" cy="3536400"/>
          </a:xfrm>
          <a:prstGeom prst="rect">
            <a:avLst/>
          </a:prstGeom>
          <a:noFill/>
          <a:ln>
            <a:noFill/>
          </a:ln>
        </p:spPr>
        <p:txBody>
          <a:bodyPr spcFirstLastPara="1" wrap="square" lIns="121900" tIns="121900" rIns="121900" bIns="121900" anchor="ctr" anchorCtr="0">
            <a:noAutofit/>
          </a:bodyPr>
          <a:lstStyle/>
          <a:p>
            <a:r>
              <a:rPr lang="en-US" dirty="0">
                <a:solidFill>
                  <a:schemeClr val="accent5"/>
                </a:solidFill>
              </a:rPr>
              <a:t>METHODS</a:t>
            </a:r>
            <a:endParaRPr dirty="0">
              <a:solidFill>
                <a:schemeClr val="accent5"/>
              </a:solidFill>
            </a:endParaRPr>
          </a:p>
        </p:txBody>
      </p:sp>
      <p:grpSp>
        <p:nvGrpSpPr>
          <p:cNvPr id="1587" name="Google Shape;1587;p61"/>
          <p:cNvGrpSpPr/>
          <p:nvPr/>
        </p:nvGrpSpPr>
        <p:grpSpPr>
          <a:xfrm>
            <a:off x="611892" y="2642032"/>
            <a:ext cx="1574264" cy="1574264"/>
            <a:chOff x="458919" y="1981524"/>
            <a:chExt cx="1180698" cy="1180698"/>
          </a:xfrm>
        </p:grpSpPr>
        <p:sp>
          <p:nvSpPr>
            <p:cNvPr id="1588" name="Google Shape;1588;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9" name="Google Shape;1589;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0" name="Google Shape;1590;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1" name="Google Shape;1591;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2" name="Google Shape;1592;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93" name="Google Shape;1593;p61"/>
          <p:cNvGrpSpPr/>
          <p:nvPr/>
        </p:nvGrpSpPr>
        <p:grpSpPr>
          <a:xfrm flipH="1">
            <a:off x="10005825" y="2845232"/>
            <a:ext cx="1574264" cy="1574264"/>
            <a:chOff x="458919" y="1981524"/>
            <a:chExt cx="1180698" cy="1180698"/>
          </a:xfrm>
        </p:grpSpPr>
        <p:sp>
          <p:nvSpPr>
            <p:cNvPr id="1594" name="Google Shape;1594;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5" name="Google Shape;1595;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6" name="Google Shape;1596;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7" name="Google Shape;1597;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8" name="Google Shape;1598;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99" name="Google Shape;1599;p61"/>
          <p:cNvSpPr/>
          <p:nvPr/>
        </p:nvSpPr>
        <p:spPr>
          <a:xfrm>
            <a:off x="1107961" y="961980"/>
            <a:ext cx="582145" cy="57473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0" name="Google Shape;1600;p61"/>
          <p:cNvSpPr/>
          <p:nvPr/>
        </p:nvSpPr>
        <p:spPr>
          <a:xfrm>
            <a:off x="10501886" y="5072801"/>
            <a:ext cx="582135" cy="57472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Slide Number Placeholder 4">
            <a:extLst>
              <a:ext uri="{FF2B5EF4-FFF2-40B4-BE49-F238E27FC236}">
                <a16:creationId xmlns:a16="http://schemas.microsoft.com/office/drawing/2014/main" id="{A22A239C-9B66-17A0-0CB6-678465C8B934}"/>
              </a:ext>
            </a:extLst>
          </p:cNvPr>
          <p:cNvSpPr>
            <a:spLocks noGrp="1"/>
          </p:cNvSpPr>
          <p:nvPr>
            <p:ph type="sldNum" sz="quarter" idx="11"/>
          </p:nvPr>
        </p:nvSpPr>
        <p:spPr/>
        <p:txBody>
          <a:bodyPr/>
          <a:lstStyle/>
          <a:p>
            <a:fld id="{6078114A-C3B5-9D41-9887-E147EBBD1EBC}"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 name="Rectangle 15">
            <a:extLst>
              <a:ext uri="{FF2B5EF4-FFF2-40B4-BE49-F238E27FC236}">
                <a16:creationId xmlns:a16="http://schemas.microsoft.com/office/drawing/2014/main" id="{F4896330-1B44-5E40-8C0D-17811142D471}"/>
              </a:ext>
            </a:extLst>
          </p:cNvPr>
          <p:cNvSpPr/>
          <p:nvPr/>
        </p:nvSpPr>
        <p:spPr>
          <a:xfrm>
            <a:off x="1113238"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collection</a:t>
            </a:r>
          </a:p>
        </p:txBody>
      </p:sp>
      <p:sp>
        <p:nvSpPr>
          <p:cNvPr id="38" name="Rectangle 37">
            <a:extLst>
              <a:ext uri="{FF2B5EF4-FFF2-40B4-BE49-F238E27FC236}">
                <a16:creationId xmlns:a16="http://schemas.microsoft.com/office/drawing/2014/main" id="{6D52B37C-E9B7-AB4D-9010-851C9005DDE0}"/>
              </a:ext>
            </a:extLst>
          </p:cNvPr>
          <p:cNvSpPr/>
          <p:nvPr/>
        </p:nvSpPr>
        <p:spPr>
          <a:xfrm>
            <a:off x="32956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analysis</a:t>
            </a:r>
          </a:p>
        </p:txBody>
      </p:sp>
      <p:sp>
        <p:nvSpPr>
          <p:cNvPr id="39" name="Rectangle 38">
            <a:extLst>
              <a:ext uri="{FF2B5EF4-FFF2-40B4-BE49-F238E27FC236}">
                <a16:creationId xmlns:a16="http://schemas.microsoft.com/office/drawing/2014/main" id="{0BA2EFD3-6745-114E-A352-A20C0F7E9AFD}"/>
              </a:ext>
            </a:extLst>
          </p:cNvPr>
          <p:cNvSpPr/>
          <p:nvPr/>
        </p:nvSpPr>
        <p:spPr>
          <a:xfrm>
            <a:off x="55435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results</a:t>
            </a:r>
          </a:p>
        </p:txBody>
      </p:sp>
      <p:sp>
        <p:nvSpPr>
          <p:cNvPr id="40" name="Rectangle 39">
            <a:extLst>
              <a:ext uri="{FF2B5EF4-FFF2-40B4-BE49-F238E27FC236}">
                <a16:creationId xmlns:a16="http://schemas.microsoft.com/office/drawing/2014/main" id="{ECBC8B08-4DF3-3B46-BE8F-5A2FC45EE33F}"/>
              </a:ext>
            </a:extLst>
          </p:cNvPr>
          <p:cNvSpPr/>
          <p:nvPr/>
        </p:nvSpPr>
        <p:spPr>
          <a:xfrm>
            <a:off x="1113238" y="3743324"/>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collection</a:t>
            </a:r>
          </a:p>
        </p:txBody>
      </p:sp>
      <p:sp>
        <p:nvSpPr>
          <p:cNvPr id="41" name="Rectangle 40">
            <a:extLst>
              <a:ext uri="{FF2B5EF4-FFF2-40B4-BE49-F238E27FC236}">
                <a16:creationId xmlns:a16="http://schemas.microsoft.com/office/drawing/2014/main" id="{B046825A-7BCC-0E42-B5BA-C2C3C180D0D4}"/>
              </a:ext>
            </a:extLst>
          </p:cNvPr>
          <p:cNvSpPr/>
          <p:nvPr/>
        </p:nvSpPr>
        <p:spPr>
          <a:xfrm>
            <a:off x="32956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analysis</a:t>
            </a:r>
          </a:p>
        </p:txBody>
      </p:sp>
      <p:sp>
        <p:nvSpPr>
          <p:cNvPr id="42" name="Rectangle 41">
            <a:extLst>
              <a:ext uri="{FF2B5EF4-FFF2-40B4-BE49-F238E27FC236}">
                <a16:creationId xmlns:a16="http://schemas.microsoft.com/office/drawing/2014/main" id="{C13E7817-34C1-1244-A8C0-7E971E5D54B4}"/>
              </a:ext>
            </a:extLst>
          </p:cNvPr>
          <p:cNvSpPr/>
          <p:nvPr/>
        </p:nvSpPr>
        <p:spPr>
          <a:xfrm>
            <a:off x="55435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results</a:t>
            </a:r>
          </a:p>
        </p:txBody>
      </p:sp>
      <p:sp>
        <p:nvSpPr>
          <p:cNvPr id="43" name="Rectangle 42">
            <a:extLst>
              <a:ext uri="{FF2B5EF4-FFF2-40B4-BE49-F238E27FC236}">
                <a16:creationId xmlns:a16="http://schemas.microsoft.com/office/drawing/2014/main" id="{E67E4EEF-7935-174A-B2C6-A89F95015897}"/>
              </a:ext>
            </a:extLst>
          </p:cNvPr>
          <p:cNvSpPr/>
          <p:nvPr/>
        </p:nvSpPr>
        <p:spPr>
          <a:xfrm>
            <a:off x="7569994"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Compare and Contrast</a:t>
            </a:r>
          </a:p>
        </p:txBody>
      </p:sp>
      <p:sp>
        <p:nvSpPr>
          <p:cNvPr id="44" name="Rectangle 43">
            <a:extLst>
              <a:ext uri="{FF2B5EF4-FFF2-40B4-BE49-F238E27FC236}">
                <a16:creationId xmlns:a16="http://schemas.microsoft.com/office/drawing/2014/main" id="{A09E7EC2-35F0-E047-95D1-71FBCCEE430A}"/>
              </a:ext>
            </a:extLst>
          </p:cNvPr>
          <p:cNvSpPr/>
          <p:nvPr/>
        </p:nvSpPr>
        <p:spPr>
          <a:xfrm>
            <a:off x="9596436"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Interpretation</a:t>
            </a:r>
          </a:p>
        </p:txBody>
      </p:sp>
      <p:cxnSp>
        <p:nvCxnSpPr>
          <p:cNvPr id="18" name="Straight Arrow Connector 17">
            <a:extLst>
              <a:ext uri="{FF2B5EF4-FFF2-40B4-BE49-F238E27FC236}">
                <a16:creationId xmlns:a16="http://schemas.microsoft.com/office/drawing/2014/main" id="{15E447E8-8126-AB40-B387-DF09C3334A0E}"/>
              </a:ext>
            </a:extLst>
          </p:cNvPr>
          <p:cNvCxnSpPr/>
          <p:nvPr/>
        </p:nvCxnSpPr>
        <p:spPr>
          <a:xfrm>
            <a:off x="2813450" y="2557461"/>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004B98-2602-2249-9946-FCA9D5261252}"/>
              </a:ext>
            </a:extLst>
          </p:cNvPr>
          <p:cNvCxnSpPr>
            <a:cxnSpLocks/>
            <a:endCxn id="39" idx="1"/>
          </p:cNvCxnSpPr>
          <p:nvPr/>
        </p:nvCxnSpPr>
        <p:spPr>
          <a:xfrm>
            <a:off x="4995864" y="2557461"/>
            <a:ext cx="54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718EB61-A659-9B4B-83C2-F65D1BDA14BE}"/>
              </a:ext>
            </a:extLst>
          </p:cNvPr>
          <p:cNvCxnSpPr/>
          <p:nvPr/>
        </p:nvCxnSpPr>
        <p:spPr>
          <a:xfrm>
            <a:off x="2813450" y="4281483"/>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0F3676E-6460-8447-B8BE-94125D729E91}"/>
              </a:ext>
            </a:extLst>
          </p:cNvPr>
          <p:cNvCxnSpPr>
            <a:cxnSpLocks/>
            <a:endCxn id="42" idx="1"/>
          </p:cNvCxnSpPr>
          <p:nvPr/>
        </p:nvCxnSpPr>
        <p:spPr>
          <a:xfrm>
            <a:off x="5020870" y="4300535"/>
            <a:ext cx="52268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2CFA44F-0288-0747-B13B-D5FF7C3B79F3}"/>
              </a:ext>
            </a:extLst>
          </p:cNvPr>
          <p:cNvCxnSpPr>
            <a:cxnSpLocks/>
          </p:cNvCxnSpPr>
          <p:nvPr/>
        </p:nvCxnSpPr>
        <p:spPr>
          <a:xfrm flipV="1">
            <a:off x="7243764" y="3986212"/>
            <a:ext cx="326230" cy="233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2451AF80-E3F0-DD4C-BA5E-A50E531A6EEF}"/>
              </a:ext>
            </a:extLst>
          </p:cNvPr>
          <p:cNvCxnSpPr>
            <a:cxnSpLocks/>
          </p:cNvCxnSpPr>
          <p:nvPr/>
        </p:nvCxnSpPr>
        <p:spPr>
          <a:xfrm>
            <a:off x="7243766" y="2557461"/>
            <a:ext cx="471484" cy="314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DA7B19C8-A3BA-BF44-AE52-544235676DB1}"/>
              </a:ext>
            </a:extLst>
          </p:cNvPr>
          <p:cNvCxnSpPr>
            <a:cxnSpLocks/>
          </p:cNvCxnSpPr>
          <p:nvPr/>
        </p:nvCxnSpPr>
        <p:spPr>
          <a:xfrm>
            <a:off x="9270206" y="3438522"/>
            <a:ext cx="326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D4E83B7-D5E5-784A-A8EB-919B81BDCD22}"/>
              </a:ext>
            </a:extLst>
          </p:cNvPr>
          <p:cNvSpPr txBox="1"/>
          <p:nvPr/>
        </p:nvSpPr>
        <p:spPr>
          <a:xfrm>
            <a:off x="2445543" y="6015030"/>
            <a:ext cx="7300913" cy="246221"/>
          </a:xfrm>
          <a:prstGeom prst="rect">
            <a:avLst/>
          </a:prstGeom>
          <a:noFill/>
        </p:spPr>
        <p:txBody>
          <a:bodyPr wrap="square" rtlCol="0">
            <a:spAutoFit/>
          </a:bodyPr>
          <a:lstStyle/>
          <a:p>
            <a:r>
              <a:rPr lang="en-US" sz="1000" dirty="0"/>
              <a:t>Image adopted from Creswell, J. W., &amp; Clark, V. L. P. (2011). </a:t>
            </a:r>
            <a:r>
              <a:rPr lang="en-US" sz="1000" i="1" dirty="0"/>
              <a:t>Designing and Conducting Mixed Methods Research</a:t>
            </a:r>
            <a:r>
              <a:rPr lang="en-US" sz="1000" dirty="0"/>
              <a:t>. SAGE.</a:t>
            </a:r>
          </a:p>
        </p:txBody>
      </p:sp>
      <p:sp>
        <p:nvSpPr>
          <p:cNvPr id="24" name="TextBox 23">
            <a:extLst>
              <a:ext uri="{FF2B5EF4-FFF2-40B4-BE49-F238E27FC236}">
                <a16:creationId xmlns:a16="http://schemas.microsoft.com/office/drawing/2014/main" id="{E6574DC3-943A-6D43-98EB-C7CD823E1ADA}"/>
              </a:ext>
            </a:extLst>
          </p:cNvPr>
          <p:cNvSpPr txBox="1"/>
          <p:nvPr/>
        </p:nvSpPr>
        <p:spPr>
          <a:xfrm>
            <a:off x="2813450" y="770513"/>
            <a:ext cx="6112668" cy="769441"/>
          </a:xfrm>
          <a:prstGeom prst="rect">
            <a:avLst/>
          </a:prstGeom>
          <a:noFill/>
        </p:spPr>
        <p:txBody>
          <a:bodyPr wrap="square" rtlCol="0">
            <a:spAutoFit/>
          </a:bodyPr>
          <a:lstStyle/>
          <a:p>
            <a:pPr algn="ctr"/>
            <a:r>
              <a:rPr lang="en-US" sz="4400" i="1" dirty="0"/>
              <a:t>Study Design</a:t>
            </a:r>
          </a:p>
        </p:txBody>
      </p:sp>
      <p:sp>
        <p:nvSpPr>
          <p:cNvPr id="2" name="Rectangle 1">
            <a:extLst>
              <a:ext uri="{FF2B5EF4-FFF2-40B4-BE49-F238E27FC236}">
                <a16:creationId xmlns:a16="http://schemas.microsoft.com/office/drawing/2014/main" id="{E359DFD1-670A-2B41-B337-E988EFEE3A16}"/>
              </a:ext>
            </a:extLst>
          </p:cNvPr>
          <p:cNvSpPr/>
          <p:nvPr/>
        </p:nvSpPr>
        <p:spPr>
          <a:xfrm>
            <a:off x="895350" y="1809750"/>
            <a:ext cx="10401298"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8CEED7C-330E-40B3-B613-009CEC692685}"/>
              </a:ext>
            </a:extLst>
          </p:cNvPr>
          <p:cNvSpPr>
            <a:spLocks noGrp="1"/>
          </p:cNvSpPr>
          <p:nvPr>
            <p:ph type="sldNum" sz="quarter" idx="11"/>
          </p:nvPr>
        </p:nvSpPr>
        <p:spPr/>
        <p:txBody>
          <a:bodyPr/>
          <a:lstStyle/>
          <a:p>
            <a:fld id="{6078114A-C3B5-9D41-9887-E147EBBD1EBC}" type="slidenum">
              <a:rPr lang="en-US" smtClean="0"/>
              <a:t>23</a:t>
            </a:fld>
            <a:endParaRPr lang="en-US"/>
          </a:p>
        </p:txBody>
      </p:sp>
    </p:spTree>
    <p:extLst>
      <p:ext uri="{BB962C8B-B14F-4D97-AF65-F5344CB8AC3E}">
        <p14:creationId xmlns:p14="http://schemas.microsoft.com/office/powerpoint/2010/main" val="3809946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 name="Rectangle 15">
            <a:extLst>
              <a:ext uri="{FF2B5EF4-FFF2-40B4-BE49-F238E27FC236}">
                <a16:creationId xmlns:a16="http://schemas.microsoft.com/office/drawing/2014/main" id="{F4896330-1B44-5E40-8C0D-17811142D471}"/>
              </a:ext>
            </a:extLst>
          </p:cNvPr>
          <p:cNvSpPr/>
          <p:nvPr/>
        </p:nvSpPr>
        <p:spPr>
          <a:xfrm>
            <a:off x="1113238"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collection</a:t>
            </a:r>
          </a:p>
        </p:txBody>
      </p:sp>
      <p:sp>
        <p:nvSpPr>
          <p:cNvPr id="38" name="Rectangle 37">
            <a:extLst>
              <a:ext uri="{FF2B5EF4-FFF2-40B4-BE49-F238E27FC236}">
                <a16:creationId xmlns:a16="http://schemas.microsoft.com/office/drawing/2014/main" id="{6D52B37C-E9B7-AB4D-9010-851C9005DDE0}"/>
              </a:ext>
            </a:extLst>
          </p:cNvPr>
          <p:cNvSpPr/>
          <p:nvPr/>
        </p:nvSpPr>
        <p:spPr>
          <a:xfrm>
            <a:off x="32956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analysis</a:t>
            </a:r>
          </a:p>
        </p:txBody>
      </p:sp>
      <p:sp>
        <p:nvSpPr>
          <p:cNvPr id="39" name="Rectangle 38">
            <a:extLst>
              <a:ext uri="{FF2B5EF4-FFF2-40B4-BE49-F238E27FC236}">
                <a16:creationId xmlns:a16="http://schemas.microsoft.com/office/drawing/2014/main" id="{0BA2EFD3-6745-114E-A352-A20C0F7E9AFD}"/>
              </a:ext>
            </a:extLst>
          </p:cNvPr>
          <p:cNvSpPr/>
          <p:nvPr/>
        </p:nvSpPr>
        <p:spPr>
          <a:xfrm>
            <a:off x="55435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results</a:t>
            </a:r>
          </a:p>
        </p:txBody>
      </p:sp>
      <p:sp>
        <p:nvSpPr>
          <p:cNvPr id="40" name="Rectangle 39">
            <a:extLst>
              <a:ext uri="{FF2B5EF4-FFF2-40B4-BE49-F238E27FC236}">
                <a16:creationId xmlns:a16="http://schemas.microsoft.com/office/drawing/2014/main" id="{ECBC8B08-4DF3-3B46-BE8F-5A2FC45EE33F}"/>
              </a:ext>
            </a:extLst>
          </p:cNvPr>
          <p:cNvSpPr/>
          <p:nvPr/>
        </p:nvSpPr>
        <p:spPr>
          <a:xfrm>
            <a:off x="1113238" y="3743324"/>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collection</a:t>
            </a:r>
          </a:p>
        </p:txBody>
      </p:sp>
      <p:sp>
        <p:nvSpPr>
          <p:cNvPr id="41" name="Rectangle 40">
            <a:extLst>
              <a:ext uri="{FF2B5EF4-FFF2-40B4-BE49-F238E27FC236}">
                <a16:creationId xmlns:a16="http://schemas.microsoft.com/office/drawing/2014/main" id="{B046825A-7BCC-0E42-B5BA-C2C3C180D0D4}"/>
              </a:ext>
            </a:extLst>
          </p:cNvPr>
          <p:cNvSpPr/>
          <p:nvPr/>
        </p:nvSpPr>
        <p:spPr>
          <a:xfrm>
            <a:off x="32956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analysis</a:t>
            </a:r>
          </a:p>
        </p:txBody>
      </p:sp>
      <p:sp>
        <p:nvSpPr>
          <p:cNvPr id="42" name="Rectangle 41">
            <a:extLst>
              <a:ext uri="{FF2B5EF4-FFF2-40B4-BE49-F238E27FC236}">
                <a16:creationId xmlns:a16="http://schemas.microsoft.com/office/drawing/2014/main" id="{C13E7817-34C1-1244-A8C0-7E971E5D54B4}"/>
              </a:ext>
            </a:extLst>
          </p:cNvPr>
          <p:cNvSpPr/>
          <p:nvPr/>
        </p:nvSpPr>
        <p:spPr>
          <a:xfrm>
            <a:off x="55435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results</a:t>
            </a:r>
          </a:p>
        </p:txBody>
      </p:sp>
      <p:sp>
        <p:nvSpPr>
          <p:cNvPr id="43" name="Rectangle 42">
            <a:extLst>
              <a:ext uri="{FF2B5EF4-FFF2-40B4-BE49-F238E27FC236}">
                <a16:creationId xmlns:a16="http://schemas.microsoft.com/office/drawing/2014/main" id="{E67E4EEF-7935-174A-B2C6-A89F95015897}"/>
              </a:ext>
            </a:extLst>
          </p:cNvPr>
          <p:cNvSpPr/>
          <p:nvPr/>
        </p:nvSpPr>
        <p:spPr>
          <a:xfrm>
            <a:off x="7569994"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Compare and Contrast</a:t>
            </a:r>
          </a:p>
        </p:txBody>
      </p:sp>
      <p:sp>
        <p:nvSpPr>
          <p:cNvPr id="44" name="Rectangle 43">
            <a:extLst>
              <a:ext uri="{FF2B5EF4-FFF2-40B4-BE49-F238E27FC236}">
                <a16:creationId xmlns:a16="http://schemas.microsoft.com/office/drawing/2014/main" id="{A09E7EC2-35F0-E047-95D1-71FBCCEE430A}"/>
              </a:ext>
            </a:extLst>
          </p:cNvPr>
          <p:cNvSpPr/>
          <p:nvPr/>
        </p:nvSpPr>
        <p:spPr>
          <a:xfrm>
            <a:off x="9596436"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Interpretation</a:t>
            </a:r>
          </a:p>
        </p:txBody>
      </p:sp>
      <p:cxnSp>
        <p:nvCxnSpPr>
          <p:cNvPr id="18" name="Straight Arrow Connector 17">
            <a:extLst>
              <a:ext uri="{FF2B5EF4-FFF2-40B4-BE49-F238E27FC236}">
                <a16:creationId xmlns:a16="http://schemas.microsoft.com/office/drawing/2014/main" id="{15E447E8-8126-AB40-B387-DF09C3334A0E}"/>
              </a:ext>
            </a:extLst>
          </p:cNvPr>
          <p:cNvCxnSpPr/>
          <p:nvPr/>
        </p:nvCxnSpPr>
        <p:spPr>
          <a:xfrm>
            <a:off x="2813450" y="2557461"/>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004B98-2602-2249-9946-FCA9D5261252}"/>
              </a:ext>
            </a:extLst>
          </p:cNvPr>
          <p:cNvCxnSpPr>
            <a:cxnSpLocks/>
            <a:endCxn id="39" idx="1"/>
          </p:cNvCxnSpPr>
          <p:nvPr/>
        </p:nvCxnSpPr>
        <p:spPr>
          <a:xfrm>
            <a:off x="4995864" y="2557461"/>
            <a:ext cx="54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718EB61-A659-9B4B-83C2-F65D1BDA14BE}"/>
              </a:ext>
            </a:extLst>
          </p:cNvPr>
          <p:cNvCxnSpPr/>
          <p:nvPr/>
        </p:nvCxnSpPr>
        <p:spPr>
          <a:xfrm>
            <a:off x="2813450" y="4281483"/>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0F3676E-6460-8447-B8BE-94125D729E91}"/>
              </a:ext>
            </a:extLst>
          </p:cNvPr>
          <p:cNvCxnSpPr>
            <a:cxnSpLocks/>
            <a:endCxn id="42" idx="1"/>
          </p:cNvCxnSpPr>
          <p:nvPr/>
        </p:nvCxnSpPr>
        <p:spPr>
          <a:xfrm>
            <a:off x="5020870" y="4300535"/>
            <a:ext cx="52268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2CFA44F-0288-0747-B13B-D5FF7C3B79F3}"/>
              </a:ext>
            </a:extLst>
          </p:cNvPr>
          <p:cNvCxnSpPr>
            <a:cxnSpLocks/>
          </p:cNvCxnSpPr>
          <p:nvPr/>
        </p:nvCxnSpPr>
        <p:spPr>
          <a:xfrm flipV="1">
            <a:off x="7243764" y="3986212"/>
            <a:ext cx="326230" cy="233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2451AF80-E3F0-DD4C-BA5E-A50E531A6EEF}"/>
              </a:ext>
            </a:extLst>
          </p:cNvPr>
          <p:cNvCxnSpPr>
            <a:cxnSpLocks/>
          </p:cNvCxnSpPr>
          <p:nvPr/>
        </p:nvCxnSpPr>
        <p:spPr>
          <a:xfrm>
            <a:off x="7243766" y="2557461"/>
            <a:ext cx="471484" cy="314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DA7B19C8-A3BA-BF44-AE52-544235676DB1}"/>
              </a:ext>
            </a:extLst>
          </p:cNvPr>
          <p:cNvCxnSpPr>
            <a:cxnSpLocks/>
          </p:cNvCxnSpPr>
          <p:nvPr/>
        </p:nvCxnSpPr>
        <p:spPr>
          <a:xfrm>
            <a:off x="9270206" y="3438522"/>
            <a:ext cx="326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D4E83B7-D5E5-784A-A8EB-919B81BDCD22}"/>
              </a:ext>
            </a:extLst>
          </p:cNvPr>
          <p:cNvSpPr txBox="1"/>
          <p:nvPr/>
        </p:nvSpPr>
        <p:spPr>
          <a:xfrm>
            <a:off x="2445543" y="6015030"/>
            <a:ext cx="7300913" cy="246221"/>
          </a:xfrm>
          <a:prstGeom prst="rect">
            <a:avLst/>
          </a:prstGeom>
          <a:noFill/>
        </p:spPr>
        <p:txBody>
          <a:bodyPr wrap="square" rtlCol="0">
            <a:spAutoFit/>
          </a:bodyPr>
          <a:lstStyle/>
          <a:p>
            <a:r>
              <a:rPr lang="en-US" sz="1000" dirty="0"/>
              <a:t>Image adopted from Creswell, J. W., &amp; Clark, V. L. P. (2011). </a:t>
            </a:r>
            <a:r>
              <a:rPr lang="en-US" sz="1000" i="1" dirty="0"/>
              <a:t>Designing and Conducting Mixed Methods Research</a:t>
            </a:r>
            <a:r>
              <a:rPr lang="en-US" sz="1000" dirty="0"/>
              <a:t>. SAGE.</a:t>
            </a:r>
          </a:p>
        </p:txBody>
      </p:sp>
      <p:sp>
        <p:nvSpPr>
          <p:cNvPr id="24" name="TextBox 23">
            <a:extLst>
              <a:ext uri="{FF2B5EF4-FFF2-40B4-BE49-F238E27FC236}">
                <a16:creationId xmlns:a16="http://schemas.microsoft.com/office/drawing/2014/main" id="{E6574DC3-943A-6D43-98EB-C7CD823E1ADA}"/>
              </a:ext>
            </a:extLst>
          </p:cNvPr>
          <p:cNvSpPr txBox="1"/>
          <p:nvPr/>
        </p:nvSpPr>
        <p:spPr>
          <a:xfrm>
            <a:off x="2813450" y="770513"/>
            <a:ext cx="6112668" cy="769441"/>
          </a:xfrm>
          <a:prstGeom prst="rect">
            <a:avLst/>
          </a:prstGeom>
          <a:noFill/>
        </p:spPr>
        <p:txBody>
          <a:bodyPr wrap="square" rtlCol="0">
            <a:spAutoFit/>
          </a:bodyPr>
          <a:lstStyle/>
          <a:p>
            <a:pPr algn="ctr"/>
            <a:r>
              <a:rPr lang="en-US" sz="4400" i="1" dirty="0"/>
              <a:t>Study Design</a:t>
            </a:r>
          </a:p>
        </p:txBody>
      </p:sp>
      <p:sp>
        <p:nvSpPr>
          <p:cNvPr id="26" name="Rectangle 25">
            <a:extLst>
              <a:ext uri="{FF2B5EF4-FFF2-40B4-BE49-F238E27FC236}">
                <a16:creationId xmlns:a16="http://schemas.microsoft.com/office/drawing/2014/main" id="{B2B741A6-F733-4F4C-B1DE-A5075F5D5E49}"/>
              </a:ext>
            </a:extLst>
          </p:cNvPr>
          <p:cNvSpPr/>
          <p:nvPr/>
        </p:nvSpPr>
        <p:spPr>
          <a:xfrm>
            <a:off x="3295652" y="1809750"/>
            <a:ext cx="8000996"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8C63C84A-0690-A147-A9FF-6C1BEA87FC8D}"/>
              </a:ext>
            </a:extLst>
          </p:cNvPr>
          <p:cNvSpPr>
            <a:spLocks noGrp="1"/>
          </p:cNvSpPr>
          <p:nvPr>
            <p:ph type="sldNum" sz="quarter" idx="11"/>
          </p:nvPr>
        </p:nvSpPr>
        <p:spPr/>
        <p:txBody>
          <a:bodyPr/>
          <a:lstStyle/>
          <a:p>
            <a:fld id="{6078114A-C3B5-9D41-9887-E147EBBD1EBC}"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 name="Rectangle 15">
            <a:extLst>
              <a:ext uri="{FF2B5EF4-FFF2-40B4-BE49-F238E27FC236}">
                <a16:creationId xmlns:a16="http://schemas.microsoft.com/office/drawing/2014/main" id="{F4896330-1B44-5E40-8C0D-17811142D471}"/>
              </a:ext>
            </a:extLst>
          </p:cNvPr>
          <p:cNvSpPr/>
          <p:nvPr/>
        </p:nvSpPr>
        <p:spPr>
          <a:xfrm>
            <a:off x="1113238"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collection</a:t>
            </a:r>
          </a:p>
        </p:txBody>
      </p:sp>
      <p:sp>
        <p:nvSpPr>
          <p:cNvPr id="38" name="Rectangle 37">
            <a:extLst>
              <a:ext uri="{FF2B5EF4-FFF2-40B4-BE49-F238E27FC236}">
                <a16:creationId xmlns:a16="http://schemas.microsoft.com/office/drawing/2014/main" id="{6D52B37C-E9B7-AB4D-9010-851C9005DDE0}"/>
              </a:ext>
            </a:extLst>
          </p:cNvPr>
          <p:cNvSpPr/>
          <p:nvPr/>
        </p:nvSpPr>
        <p:spPr>
          <a:xfrm>
            <a:off x="32956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analysis</a:t>
            </a:r>
          </a:p>
        </p:txBody>
      </p:sp>
      <p:sp>
        <p:nvSpPr>
          <p:cNvPr id="39" name="Rectangle 38">
            <a:extLst>
              <a:ext uri="{FF2B5EF4-FFF2-40B4-BE49-F238E27FC236}">
                <a16:creationId xmlns:a16="http://schemas.microsoft.com/office/drawing/2014/main" id="{0BA2EFD3-6745-114E-A352-A20C0F7E9AFD}"/>
              </a:ext>
            </a:extLst>
          </p:cNvPr>
          <p:cNvSpPr/>
          <p:nvPr/>
        </p:nvSpPr>
        <p:spPr>
          <a:xfrm>
            <a:off x="55435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results</a:t>
            </a:r>
          </a:p>
        </p:txBody>
      </p:sp>
      <p:sp>
        <p:nvSpPr>
          <p:cNvPr id="40" name="Rectangle 39">
            <a:extLst>
              <a:ext uri="{FF2B5EF4-FFF2-40B4-BE49-F238E27FC236}">
                <a16:creationId xmlns:a16="http://schemas.microsoft.com/office/drawing/2014/main" id="{ECBC8B08-4DF3-3B46-BE8F-5A2FC45EE33F}"/>
              </a:ext>
            </a:extLst>
          </p:cNvPr>
          <p:cNvSpPr/>
          <p:nvPr/>
        </p:nvSpPr>
        <p:spPr>
          <a:xfrm>
            <a:off x="1113238" y="3743324"/>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collection</a:t>
            </a:r>
          </a:p>
        </p:txBody>
      </p:sp>
      <p:sp>
        <p:nvSpPr>
          <p:cNvPr id="41" name="Rectangle 40">
            <a:extLst>
              <a:ext uri="{FF2B5EF4-FFF2-40B4-BE49-F238E27FC236}">
                <a16:creationId xmlns:a16="http://schemas.microsoft.com/office/drawing/2014/main" id="{B046825A-7BCC-0E42-B5BA-C2C3C180D0D4}"/>
              </a:ext>
            </a:extLst>
          </p:cNvPr>
          <p:cNvSpPr/>
          <p:nvPr/>
        </p:nvSpPr>
        <p:spPr>
          <a:xfrm>
            <a:off x="32956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analysis</a:t>
            </a:r>
          </a:p>
        </p:txBody>
      </p:sp>
      <p:sp>
        <p:nvSpPr>
          <p:cNvPr id="42" name="Rectangle 41">
            <a:extLst>
              <a:ext uri="{FF2B5EF4-FFF2-40B4-BE49-F238E27FC236}">
                <a16:creationId xmlns:a16="http://schemas.microsoft.com/office/drawing/2014/main" id="{C13E7817-34C1-1244-A8C0-7E971E5D54B4}"/>
              </a:ext>
            </a:extLst>
          </p:cNvPr>
          <p:cNvSpPr/>
          <p:nvPr/>
        </p:nvSpPr>
        <p:spPr>
          <a:xfrm>
            <a:off x="55435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results</a:t>
            </a:r>
          </a:p>
        </p:txBody>
      </p:sp>
      <p:sp>
        <p:nvSpPr>
          <p:cNvPr id="43" name="Rectangle 42">
            <a:extLst>
              <a:ext uri="{FF2B5EF4-FFF2-40B4-BE49-F238E27FC236}">
                <a16:creationId xmlns:a16="http://schemas.microsoft.com/office/drawing/2014/main" id="{E67E4EEF-7935-174A-B2C6-A89F95015897}"/>
              </a:ext>
            </a:extLst>
          </p:cNvPr>
          <p:cNvSpPr/>
          <p:nvPr/>
        </p:nvSpPr>
        <p:spPr>
          <a:xfrm>
            <a:off x="7569994"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Compare and Contrast</a:t>
            </a:r>
          </a:p>
        </p:txBody>
      </p:sp>
      <p:sp>
        <p:nvSpPr>
          <p:cNvPr id="44" name="Rectangle 43">
            <a:extLst>
              <a:ext uri="{FF2B5EF4-FFF2-40B4-BE49-F238E27FC236}">
                <a16:creationId xmlns:a16="http://schemas.microsoft.com/office/drawing/2014/main" id="{A09E7EC2-35F0-E047-95D1-71FBCCEE430A}"/>
              </a:ext>
            </a:extLst>
          </p:cNvPr>
          <p:cNvSpPr/>
          <p:nvPr/>
        </p:nvSpPr>
        <p:spPr>
          <a:xfrm>
            <a:off x="9596436"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Interpretation</a:t>
            </a:r>
          </a:p>
        </p:txBody>
      </p:sp>
      <p:cxnSp>
        <p:nvCxnSpPr>
          <p:cNvPr id="18" name="Straight Arrow Connector 17">
            <a:extLst>
              <a:ext uri="{FF2B5EF4-FFF2-40B4-BE49-F238E27FC236}">
                <a16:creationId xmlns:a16="http://schemas.microsoft.com/office/drawing/2014/main" id="{15E447E8-8126-AB40-B387-DF09C3334A0E}"/>
              </a:ext>
            </a:extLst>
          </p:cNvPr>
          <p:cNvCxnSpPr/>
          <p:nvPr/>
        </p:nvCxnSpPr>
        <p:spPr>
          <a:xfrm>
            <a:off x="2813450" y="2557461"/>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004B98-2602-2249-9946-FCA9D5261252}"/>
              </a:ext>
            </a:extLst>
          </p:cNvPr>
          <p:cNvCxnSpPr>
            <a:cxnSpLocks/>
            <a:endCxn id="39" idx="1"/>
          </p:cNvCxnSpPr>
          <p:nvPr/>
        </p:nvCxnSpPr>
        <p:spPr>
          <a:xfrm>
            <a:off x="4995864" y="2557461"/>
            <a:ext cx="54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718EB61-A659-9B4B-83C2-F65D1BDA14BE}"/>
              </a:ext>
            </a:extLst>
          </p:cNvPr>
          <p:cNvCxnSpPr/>
          <p:nvPr/>
        </p:nvCxnSpPr>
        <p:spPr>
          <a:xfrm>
            <a:off x="2813450" y="4281483"/>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0F3676E-6460-8447-B8BE-94125D729E91}"/>
              </a:ext>
            </a:extLst>
          </p:cNvPr>
          <p:cNvCxnSpPr>
            <a:cxnSpLocks/>
            <a:endCxn id="42" idx="1"/>
          </p:cNvCxnSpPr>
          <p:nvPr/>
        </p:nvCxnSpPr>
        <p:spPr>
          <a:xfrm>
            <a:off x="5020870" y="4300535"/>
            <a:ext cx="52268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2CFA44F-0288-0747-B13B-D5FF7C3B79F3}"/>
              </a:ext>
            </a:extLst>
          </p:cNvPr>
          <p:cNvCxnSpPr>
            <a:cxnSpLocks/>
          </p:cNvCxnSpPr>
          <p:nvPr/>
        </p:nvCxnSpPr>
        <p:spPr>
          <a:xfrm flipV="1">
            <a:off x="7243764" y="3986212"/>
            <a:ext cx="326230" cy="233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2451AF80-E3F0-DD4C-BA5E-A50E531A6EEF}"/>
              </a:ext>
            </a:extLst>
          </p:cNvPr>
          <p:cNvCxnSpPr>
            <a:cxnSpLocks/>
          </p:cNvCxnSpPr>
          <p:nvPr/>
        </p:nvCxnSpPr>
        <p:spPr>
          <a:xfrm>
            <a:off x="7243766" y="2557461"/>
            <a:ext cx="471484" cy="314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DA7B19C8-A3BA-BF44-AE52-544235676DB1}"/>
              </a:ext>
            </a:extLst>
          </p:cNvPr>
          <p:cNvCxnSpPr>
            <a:cxnSpLocks/>
          </p:cNvCxnSpPr>
          <p:nvPr/>
        </p:nvCxnSpPr>
        <p:spPr>
          <a:xfrm>
            <a:off x="9270206" y="3438522"/>
            <a:ext cx="326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D4E83B7-D5E5-784A-A8EB-919B81BDCD22}"/>
              </a:ext>
            </a:extLst>
          </p:cNvPr>
          <p:cNvSpPr txBox="1"/>
          <p:nvPr/>
        </p:nvSpPr>
        <p:spPr>
          <a:xfrm>
            <a:off x="2445543" y="6015030"/>
            <a:ext cx="7300913" cy="246221"/>
          </a:xfrm>
          <a:prstGeom prst="rect">
            <a:avLst/>
          </a:prstGeom>
          <a:noFill/>
        </p:spPr>
        <p:txBody>
          <a:bodyPr wrap="square" rtlCol="0">
            <a:spAutoFit/>
          </a:bodyPr>
          <a:lstStyle/>
          <a:p>
            <a:r>
              <a:rPr lang="en-US" sz="1000" dirty="0"/>
              <a:t>Image adopted from Creswell, J. W., &amp; Clark, V. L. P. (2011). </a:t>
            </a:r>
            <a:r>
              <a:rPr lang="en-US" sz="1000" i="1" dirty="0"/>
              <a:t>Designing and Conducting Mixed Methods Research</a:t>
            </a:r>
            <a:r>
              <a:rPr lang="en-US" sz="1000" dirty="0"/>
              <a:t>. SAGE.</a:t>
            </a:r>
          </a:p>
        </p:txBody>
      </p:sp>
      <p:sp>
        <p:nvSpPr>
          <p:cNvPr id="24" name="TextBox 23">
            <a:extLst>
              <a:ext uri="{FF2B5EF4-FFF2-40B4-BE49-F238E27FC236}">
                <a16:creationId xmlns:a16="http://schemas.microsoft.com/office/drawing/2014/main" id="{E6574DC3-943A-6D43-98EB-C7CD823E1ADA}"/>
              </a:ext>
            </a:extLst>
          </p:cNvPr>
          <p:cNvSpPr txBox="1"/>
          <p:nvPr/>
        </p:nvSpPr>
        <p:spPr>
          <a:xfrm>
            <a:off x="2813450" y="770513"/>
            <a:ext cx="6112668" cy="769441"/>
          </a:xfrm>
          <a:prstGeom prst="rect">
            <a:avLst/>
          </a:prstGeom>
          <a:noFill/>
        </p:spPr>
        <p:txBody>
          <a:bodyPr wrap="square" rtlCol="0">
            <a:spAutoFit/>
          </a:bodyPr>
          <a:lstStyle/>
          <a:p>
            <a:pPr algn="ctr"/>
            <a:r>
              <a:rPr lang="en-US" sz="4400" i="1" dirty="0"/>
              <a:t>Study Design</a:t>
            </a:r>
          </a:p>
        </p:txBody>
      </p:sp>
      <p:sp>
        <p:nvSpPr>
          <p:cNvPr id="26" name="Rectangle 25">
            <a:extLst>
              <a:ext uri="{FF2B5EF4-FFF2-40B4-BE49-F238E27FC236}">
                <a16:creationId xmlns:a16="http://schemas.microsoft.com/office/drawing/2014/main" id="{B2B741A6-F733-4F4C-B1DE-A5075F5D5E49}"/>
              </a:ext>
            </a:extLst>
          </p:cNvPr>
          <p:cNvSpPr/>
          <p:nvPr/>
        </p:nvSpPr>
        <p:spPr>
          <a:xfrm>
            <a:off x="5478066" y="1809750"/>
            <a:ext cx="5818582"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F279A93-7432-A403-3349-959C0A19E6F0}"/>
              </a:ext>
            </a:extLst>
          </p:cNvPr>
          <p:cNvSpPr>
            <a:spLocks noGrp="1"/>
          </p:cNvSpPr>
          <p:nvPr>
            <p:ph type="sldNum" sz="quarter" idx="11"/>
          </p:nvPr>
        </p:nvSpPr>
        <p:spPr/>
        <p:txBody>
          <a:bodyPr/>
          <a:lstStyle/>
          <a:p>
            <a:fld id="{6078114A-C3B5-9D41-9887-E147EBBD1EBC}" type="slidenum">
              <a:rPr lang="en-US" smtClean="0"/>
              <a:t>25</a:t>
            </a:fld>
            <a:endParaRPr lang="en-US"/>
          </a:p>
        </p:txBody>
      </p:sp>
    </p:spTree>
    <p:extLst>
      <p:ext uri="{BB962C8B-B14F-4D97-AF65-F5344CB8AC3E}">
        <p14:creationId xmlns:p14="http://schemas.microsoft.com/office/powerpoint/2010/main" val="119347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 name="Rectangle 15">
            <a:extLst>
              <a:ext uri="{FF2B5EF4-FFF2-40B4-BE49-F238E27FC236}">
                <a16:creationId xmlns:a16="http://schemas.microsoft.com/office/drawing/2014/main" id="{F4896330-1B44-5E40-8C0D-17811142D471}"/>
              </a:ext>
            </a:extLst>
          </p:cNvPr>
          <p:cNvSpPr/>
          <p:nvPr/>
        </p:nvSpPr>
        <p:spPr>
          <a:xfrm>
            <a:off x="1113238"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collection</a:t>
            </a:r>
          </a:p>
        </p:txBody>
      </p:sp>
      <p:sp>
        <p:nvSpPr>
          <p:cNvPr id="38" name="Rectangle 37">
            <a:extLst>
              <a:ext uri="{FF2B5EF4-FFF2-40B4-BE49-F238E27FC236}">
                <a16:creationId xmlns:a16="http://schemas.microsoft.com/office/drawing/2014/main" id="{6D52B37C-E9B7-AB4D-9010-851C9005DDE0}"/>
              </a:ext>
            </a:extLst>
          </p:cNvPr>
          <p:cNvSpPr/>
          <p:nvPr/>
        </p:nvSpPr>
        <p:spPr>
          <a:xfrm>
            <a:off x="32956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data analysis</a:t>
            </a:r>
          </a:p>
        </p:txBody>
      </p:sp>
      <p:sp>
        <p:nvSpPr>
          <p:cNvPr id="39" name="Rectangle 38">
            <a:extLst>
              <a:ext uri="{FF2B5EF4-FFF2-40B4-BE49-F238E27FC236}">
                <a16:creationId xmlns:a16="http://schemas.microsoft.com/office/drawing/2014/main" id="{0BA2EFD3-6745-114E-A352-A20C0F7E9AFD}"/>
              </a:ext>
            </a:extLst>
          </p:cNvPr>
          <p:cNvSpPr/>
          <p:nvPr/>
        </p:nvSpPr>
        <p:spPr>
          <a:xfrm>
            <a:off x="5543552" y="2000249"/>
            <a:ext cx="1700212" cy="111442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QUANT</a:t>
            </a:r>
          </a:p>
          <a:p>
            <a:pPr algn="ctr"/>
            <a:r>
              <a:rPr lang="en-US" dirty="0"/>
              <a:t>results</a:t>
            </a:r>
          </a:p>
        </p:txBody>
      </p:sp>
      <p:sp>
        <p:nvSpPr>
          <p:cNvPr id="40" name="Rectangle 39">
            <a:extLst>
              <a:ext uri="{FF2B5EF4-FFF2-40B4-BE49-F238E27FC236}">
                <a16:creationId xmlns:a16="http://schemas.microsoft.com/office/drawing/2014/main" id="{ECBC8B08-4DF3-3B46-BE8F-5A2FC45EE33F}"/>
              </a:ext>
            </a:extLst>
          </p:cNvPr>
          <p:cNvSpPr/>
          <p:nvPr/>
        </p:nvSpPr>
        <p:spPr>
          <a:xfrm>
            <a:off x="1113238" y="3743324"/>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collection</a:t>
            </a:r>
          </a:p>
        </p:txBody>
      </p:sp>
      <p:sp>
        <p:nvSpPr>
          <p:cNvPr id="41" name="Rectangle 40">
            <a:extLst>
              <a:ext uri="{FF2B5EF4-FFF2-40B4-BE49-F238E27FC236}">
                <a16:creationId xmlns:a16="http://schemas.microsoft.com/office/drawing/2014/main" id="{B046825A-7BCC-0E42-B5BA-C2C3C180D0D4}"/>
              </a:ext>
            </a:extLst>
          </p:cNvPr>
          <p:cNvSpPr/>
          <p:nvPr/>
        </p:nvSpPr>
        <p:spPr>
          <a:xfrm>
            <a:off x="32956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data analysis</a:t>
            </a:r>
          </a:p>
        </p:txBody>
      </p:sp>
      <p:sp>
        <p:nvSpPr>
          <p:cNvPr id="42" name="Rectangle 41">
            <a:extLst>
              <a:ext uri="{FF2B5EF4-FFF2-40B4-BE49-F238E27FC236}">
                <a16:creationId xmlns:a16="http://schemas.microsoft.com/office/drawing/2014/main" id="{C13E7817-34C1-1244-A8C0-7E971E5D54B4}"/>
              </a:ext>
            </a:extLst>
          </p:cNvPr>
          <p:cNvSpPr/>
          <p:nvPr/>
        </p:nvSpPr>
        <p:spPr>
          <a:xfrm>
            <a:off x="5543552" y="3743323"/>
            <a:ext cx="1700212" cy="111442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QUAL</a:t>
            </a:r>
          </a:p>
          <a:p>
            <a:pPr algn="ctr"/>
            <a:r>
              <a:rPr lang="en-US" dirty="0"/>
              <a:t>results</a:t>
            </a:r>
          </a:p>
        </p:txBody>
      </p:sp>
      <p:sp>
        <p:nvSpPr>
          <p:cNvPr id="43" name="Rectangle 42">
            <a:extLst>
              <a:ext uri="{FF2B5EF4-FFF2-40B4-BE49-F238E27FC236}">
                <a16:creationId xmlns:a16="http://schemas.microsoft.com/office/drawing/2014/main" id="{E67E4EEF-7935-174A-B2C6-A89F95015897}"/>
              </a:ext>
            </a:extLst>
          </p:cNvPr>
          <p:cNvSpPr/>
          <p:nvPr/>
        </p:nvSpPr>
        <p:spPr>
          <a:xfrm>
            <a:off x="7569994"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Compare and Contrast</a:t>
            </a:r>
          </a:p>
        </p:txBody>
      </p:sp>
      <p:sp>
        <p:nvSpPr>
          <p:cNvPr id="44" name="Rectangle 43">
            <a:extLst>
              <a:ext uri="{FF2B5EF4-FFF2-40B4-BE49-F238E27FC236}">
                <a16:creationId xmlns:a16="http://schemas.microsoft.com/office/drawing/2014/main" id="{A09E7EC2-35F0-E047-95D1-71FBCCEE430A}"/>
              </a:ext>
            </a:extLst>
          </p:cNvPr>
          <p:cNvSpPr/>
          <p:nvPr/>
        </p:nvSpPr>
        <p:spPr>
          <a:xfrm>
            <a:off x="9596436" y="2871787"/>
            <a:ext cx="1700212" cy="11144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Interpretation</a:t>
            </a:r>
          </a:p>
        </p:txBody>
      </p:sp>
      <p:cxnSp>
        <p:nvCxnSpPr>
          <p:cNvPr id="18" name="Straight Arrow Connector 17">
            <a:extLst>
              <a:ext uri="{FF2B5EF4-FFF2-40B4-BE49-F238E27FC236}">
                <a16:creationId xmlns:a16="http://schemas.microsoft.com/office/drawing/2014/main" id="{15E447E8-8126-AB40-B387-DF09C3334A0E}"/>
              </a:ext>
            </a:extLst>
          </p:cNvPr>
          <p:cNvCxnSpPr/>
          <p:nvPr/>
        </p:nvCxnSpPr>
        <p:spPr>
          <a:xfrm>
            <a:off x="2813450" y="2557461"/>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3004B98-2602-2249-9946-FCA9D5261252}"/>
              </a:ext>
            </a:extLst>
          </p:cNvPr>
          <p:cNvCxnSpPr>
            <a:cxnSpLocks/>
            <a:endCxn id="39" idx="1"/>
          </p:cNvCxnSpPr>
          <p:nvPr/>
        </p:nvCxnSpPr>
        <p:spPr>
          <a:xfrm>
            <a:off x="4995864" y="2557461"/>
            <a:ext cx="54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718EB61-A659-9B4B-83C2-F65D1BDA14BE}"/>
              </a:ext>
            </a:extLst>
          </p:cNvPr>
          <p:cNvCxnSpPr/>
          <p:nvPr/>
        </p:nvCxnSpPr>
        <p:spPr>
          <a:xfrm>
            <a:off x="2813450" y="4281483"/>
            <a:ext cx="482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0F3676E-6460-8447-B8BE-94125D729E91}"/>
              </a:ext>
            </a:extLst>
          </p:cNvPr>
          <p:cNvCxnSpPr>
            <a:cxnSpLocks/>
            <a:endCxn id="42" idx="1"/>
          </p:cNvCxnSpPr>
          <p:nvPr/>
        </p:nvCxnSpPr>
        <p:spPr>
          <a:xfrm>
            <a:off x="5020870" y="4300535"/>
            <a:ext cx="52268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2CFA44F-0288-0747-B13B-D5FF7C3B79F3}"/>
              </a:ext>
            </a:extLst>
          </p:cNvPr>
          <p:cNvCxnSpPr>
            <a:cxnSpLocks/>
          </p:cNvCxnSpPr>
          <p:nvPr/>
        </p:nvCxnSpPr>
        <p:spPr>
          <a:xfrm flipV="1">
            <a:off x="7243764" y="3986212"/>
            <a:ext cx="326230" cy="233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2451AF80-E3F0-DD4C-BA5E-A50E531A6EEF}"/>
              </a:ext>
            </a:extLst>
          </p:cNvPr>
          <p:cNvCxnSpPr>
            <a:cxnSpLocks/>
          </p:cNvCxnSpPr>
          <p:nvPr/>
        </p:nvCxnSpPr>
        <p:spPr>
          <a:xfrm>
            <a:off x="7243766" y="2557461"/>
            <a:ext cx="471484" cy="314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DA7B19C8-A3BA-BF44-AE52-544235676DB1}"/>
              </a:ext>
            </a:extLst>
          </p:cNvPr>
          <p:cNvCxnSpPr>
            <a:cxnSpLocks/>
          </p:cNvCxnSpPr>
          <p:nvPr/>
        </p:nvCxnSpPr>
        <p:spPr>
          <a:xfrm>
            <a:off x="9270206" y="3438522"/>
            <a:ext cx="326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D4E83B7-D5E5-784A-A8EB-919B81BDCD22}"/>
              </a:ext>
            </a:extLst>
          </p:cNvPr>
          <p:cNvSpPr txBox="1"/>
          <p:nvPr/>
        </p:nvSpPr>
        <p:spPr>
          <a:xfrm>
            <a:off x="2445543" y="6015030"/>
            <a:ext cx="7300913" cy="246221"/>
          </a:xfrm>
          <a:prstGeom prst="rect">
            <a:avLst/>
          </a:prstGeom>
          <a:noFill/>
        </p:spPr>
        <p:txBody>
          <a:bodyPr wrap="square" rtlCol="0">
            <a:spAutoFit/>
          </a:bodyPr>
          <a:lstStyle/>
          <a:p>
            <a:r>
              <a:rPr lang="en-US" sz="1000" dirty="0"/>
              <a:t>Image adopted from Creswell, J. W., &amp; Clark, V. L. P. (2011). </a:t>
            </a:r>
            <a:r>
              <a:rPr lang="en-US" sz="1000" i="1" dirty="0"/>
              <a:t>Designing and Conducting Mixed Methods Research</a:t>
            </a:r>
            <a:r>
              <a:rPr lang="en-US" sz="1000" dirty="0"/>
              <a:t>. SAGE.</a:t>
            </a:r>
          </a:p>
        </p:txBody>
      </p:sp>
      <p:sp>
        <p:nvSpPr>
          <p:cNvPr id="24" name="TextBox 23">
            <a:extLst>
              <a:ext uri="{FF2B5EF4-FFF2-40B4-BE49-F238E27FC236}">
                <a16:creationId xmlns:a16="http://schemas.microsoft.com/office/drawing/2014/main" id="{E6574DC3-943A-6D43-98EB-C7CD823E1ADA}"/>
              </a:ext>
            </a:extLst>
          </p:cNvPr>
          <p:cNvSpPr txBox="1"/>
          <p:nvPr/>
        </p:nvSpPr>
        <p:spPr>
          <a:xfrm>
            <a:off x="2813450" y="770513"/>
            <a:ext cx="6112668" cy="769441"/>
          </a:xfrm>
          <a:prstGeom prst="rect">
            <a:avLst/>
          </a:prstGeom>
          <a:noFill/>
        </p:spPr>
        <p:txBody>
          <a:bodyPr wrap="square" rtlCol="0">
            <a:spAutoFit/>
          </a:bodyPr>
          <a:lstStyle/>
          <a:p>
            <a:pPr algn="ctr"/>
            <a:r>
              <a:rPr lang="en-US" sz="4400" i="1" dirty="0"/>
              <a:t>Study Design</a:t>
            </a:r>
          </a:p>
        </p:txBody>
      </p:sp>
      <p:sp>
        <p:nvSpPr>
          <p:cNvPr id="4" name="Slide Number Placeholder 3">
            <a:extLst>
              <a:ext uri="{FF2B5EF4-FFF2-40B4-BE49-F238E27FC236}">
                <a16:creationId xmlns:a16="http://schemas.microsoft.com/office/drawing/2014/main" id="{97C21F2F-D64E-A298-5869-DCCE3382B860}"/>
              </a:ext>
            </a:extLst>
          </p:cNvPr>
          <p:cNvSpPr>
            <a:spLocks noGrp="1"/>
          </p:cNvSpPr>
          <p:nvPr>
            <p:ph type="sldNum" sz="quarter" idx="11"/>
          </p:nvPr>
        </p:nvSpPr>
        <p:spPr/>
        <p:txBody>
          <a:bodyPr/>
          <a:lstStyle/>
          <a:p>
            <a:fld id="{6078114A-C3B5-9D41-9887-E147EBBD1EBC}" type="slidenum">
              <a:rPr lang="en-US" smtClean="0"/>
              <a:t>26</a:t>
            </a:fld>
            <a:endParaRPr lang="en-US"/>
          </a:p>
        </p:txBody>
      </p:sp>
    </p:spTree>
    <p:extLst>
      <p:ext uri="{BB962C8B-B14F-4D97-AF65-F5344CB8AC3E}">
        <p14:creationId xmlns:p14="http://schemas.microsoft.com/office/powerpoint/2010/main" val="309768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2" name="TextBox 1">
            <a:extLst>
              <a:ext uri="{FF2B5EF4-FFF2-40B4-BE49-F238E27FC236}">
                <a16:creationId xmlns:a16="http://schemas.microsoft.com/office/drawing/2014/main" id="{2299BCE5-8E06-1741-A6DE-EF9809BDCED5}"/>
              </a:ext>
            </a:extLst>
          </p:cNvPr>
          <p:cNvSpPr txBox="1"/>
          <p:nvPr/>
        </p:nvSpPr>
        <p:spPr>
          <a:xfrm>
            <a:off x="3153392" y="657577"/>
            <a:ext cx="6106886" cy="707886"/>
          </a:xfrm>
          <a:prstGeom prst="rect">
            <a:avLst/>
          </a:prstGeom>
          <a:noFill/>
        </p:spPr>
        <p:txBody>
          <a:bodyPr wrap="square" rtlCol="0">
            <a:spAutoFit/>
          </a:bodyPr>
          <a:lstStyle/>
          <a:p>
            <a:pPr algn="ctr"/>
            <a:r>
              <a:rPr lang="en-US" sz="4000" i="1" dirty="0">
                <a:latin typeface="Calibri Light" panose="020F0302020204030204" pitchFamily="34" charset="0"/>
                <a:cs typeface="Calibri Light" panose="020F0302020204030204" pitchFamily="34" charset="0"/>
              </a:rPr>
              <a:t>School Population</a:t>
            </a:r>
          </a:p>
        </p:txBody>
      </p:sp>
      <p:grpSp>
        <p:nvGrpSpPr>
          <p:cNvPr id="7" name="Group 6">
            <a:extLst>
              <a:ext uri="{FF2B5EF4-FFF2-40B4-BE49-F238E27FC236}">
                <a16:creationId xmlns:a16="http://schemas.microsoft.com/office/drawing/2014/main" id="{62641F26-79B4-644D-B0ED-66861FBD8D83}"/>
              </a:ext>
            </a:extLst>
          </p:cNvPr>
          <p:cNvGrpSpPr/>
          <p:nvPr/>
        </p:nvGrpSpPr>
        <p:grpSpPr>
          <a:xfrm>
            <a:off x="743527" y="1496291"/>
            <a:ext cx="10396351" cy="4784386"/>
            <a:chOff x="757381" y="1343891"/>
            <a:chExt cx="10396351" cy="4784386"/>
          </a:xfrm>
        </p:grpSpPr>
        <p:graphicFrame>
          <p:nvGraphicFramePr>
            <p:cNvPr id="5" name="Chart 4">
              <a:extLst>
                <a:ext uri="{FF2B5EF4-FFF2-40B4-BE49-F238E27FC236}">
                  <a16:creationId xmlns:a16="http://schemas.microsoft.com/office/drawing/2014/main" id="{68DF4BB7-F0F8-7747-9849-F9B4705A44F0}"/>
                </a:ext>
              </a:extLst>
            </p:cNvPr>
            <p:cNvGraphicFramePr/>
            <p:nvPr>
              <p:extLst>
                <p:ext uri="{D42A27DB-BD31-4B8C-83A1-F6EECF244321}">
                  <p14:modId xmlns:p14="http://schemas.microsoft.com/office/powerpoint/2010/main" val="4092077228"/>
                </p:ext>
              </p:extLst>
            </p:nvPr>
          </p:nvGraphicFramePr>
          <p:xfrm>
            <a:off x="757381" y="1343891"/>
            <a:ext cx="6106886" cy="47843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5C50854B-BC19-5B46-816B-423E4690D4AA}"/>
                </a:ext>
              </a:extLst>
            </p:cNvPr>
            <p:cNvGraphicFramePr/>
            <p:nvPr>
              <p:extLst>
                <p:ext uri="{D42A27DB-BD31-4B8C-83A1-F6EECF244321}">
                  <p14:modId xmlns:p14="http://schemas.microsoft.com/office/powerpoint/2010/main" val="3591117311"/>
                </p:ext>
              </p:extLst>
            </p:nvPr>
          </p:nvGraphicFramePr>
          <p:xfrm>
            <a:off x="7145152" y="1343891"/>
            <a:ext cx="4008580" cy="4490666"/>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TextBox 7">
            <a:extLst>
              <a:ext uri="{FF2B5EF4-FFF2-40B4-BE49-F238E27FC236}">
                <a16:creationId xmlns:a16="http://schemas.microsoft.com/office/drawing/2014/main" id="{36B5A439-E123-174B-9033-47240EC65393}"/>
              </a:ext>
            </a:extLst>
          </p:cNvPr>
          <p:cNvSpPr txBox="1"/>
          <p:nvPr/>
        </p:nvSpPr>
        <p:spPr>
          <a:xfrm>
            <a:off x="2556378" y="5969591"/>
            <a:ext cx="7300913" cy="230832"/>
          </a:xfrm>
          <a:prstGeom prst="rect">
            <a:avLst/>
          </a:prstGeom>
          <a:noFill/>
        </p:spPr>
        <p:txBody>
          <a:bodyPr wrap="square" rtlCol="0">
            <a:spAutoFit/>
          </a:bodyPr>
          <a:lstStyle/>
          <a:p>
            <a:pPr algn="ctr"/>
            <a:r>
              <a:rPr lang="en-US" sz="900" dirty="0">
                <a:latin typeface="Calibri Light" panose="020F0302020204030204" pitchFamily="34" charset="0"/>
                <a:cs typeface="Calibri Light" panose="020F0302020204030204" pitchFamily="34" charset="0"/>
              </a:rPr>
              <a:t>Charlottesville High. (2022, April 3). Virginia School Quality Profiles. https://</a:t>
            </a:r>
            <a:r>
              <a:rPr lang="en-US" sz="900" dirty="0" err="1">
                <a:latin typeface="Calibri Light" panose="020F0302020204030204" pitchFamily="34" charset="0"/>
                <a:cs typeface="Calibri Light" panose="020F0302020204030204" pitchFamily="34" charset="0"/>
              </a:rPr>
              <a:t>schoolquality.virginia.gov</a:t>
            </a:r>
            <a:r>
              <a:rPr lang="en-US" sz="900" dirty="0">
                <a:latin typeface="Calibri Light" panose="020F0302020204030204" pitchFamily="34" charset="0"/>
                <a:cs typeface="Calibri Light" panose="020F0302020204030204" pitchFamily="34" charset="0"/>
              </a:rPr>
              <a:t>/schools/</a:t>
            </a:r>
            <a:r>
              <a:rPr lang="en-US" sz="900" dirty="0" err="1">
                <a:latin typeface="Calibri Light" panose="020F0302020204030204" pitchFamily="34" charset="0"/>
                <a:cs typeface="Calibri Light" panose="020F0302020204030204" pitchFamily="34" charset="0"/>
              </a:rPr>
              <a:t>charlottesville</a:t>
            </a:r>
            <a:r>
              <a:rPr lang="en-US" sz="900" dirty="0">
                <a:latin typeface="Calibri Light" panose="020F0302020204030204" pitchFamily="34" charset="0"/>
                <a:cs typeface="Calibri Light" panose="020F0302020204030204" pitchFamily="34" charset="0"/>
              </a:rPr>
              <a:t>-high</a:t>
            </a:r>
          </a:p>
        </p:txBody>
      </p:sp>
      <p:sp>
        <p:nvSpPr>
          <p:cNvPr id="10" name="Slide Number Placeholder 9">
            <a:extLst>
              <a:ext uri="{FF2B5EF4-FFF2-40B4-BE49-F238E27FC236}">
                <a16:creationId xmlns:a16="http://schemas.microsoft.com/office/drawing/2014/main" id="{4724FBF3-6847-9FE6-BA80-00E111F229D5}"/>
              </a:ext>
            </a:extLst>
          </p:cNvPr>
          <p:cNvSpPr>
            <a:spLocks noGrp="1"/>
          </p:cNvSpPr>
          <p:nvPr>
            <p:ph type="sldNum" sz="quarter" idx="11"/>
          </p:nvPr>
        </p:nvSpPr>
        <p:spPr/>
        <p:txBody>
          <a:bodyPr/>
          <a:lstStyle/>
          <a:p>
            <a:fld id="{6078114A-C3B5-9D41-9887-E147EBBD1EBC}" type="slidenum">
              <a:rPr lang="en-US" smtClean="0"/>
              <a:t>27</a:t>
            </a:fld>
            <a:endParaRPr lang="en-US"/>
          </a:p>
        </p:txBody>
      </p:sp>
    </p:spTree>
    <p:extLst>
      <p:ext uri="{BB962C8B-B14F-4D97-AF65-F5344CB8AC3E}">
        <p14:creationId xmlns:p14="http://schemas.microsoft.com/office/powerpoint/2010/main" val="150297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5" name="TextBox 4">
            <a:extLst>
              <a:ext uri="{FF2B5EF4-FFF2-40B4-BE49-F238E27FC236}">
                <a16:creationId xmlns:a16="http://schemas.microsoft.com/office/drawing/2014/main" id="{AB30A1DB-00B9-F04C-BF04-5F311DA2277D}"/>
              </a:ext>
            </a:extLst>
          </p:cNvPr>
          <p:cNvSpPr txBox="1"/>
          <p:nvPr/>
        </p:nvSpPr>
        <p:spPr>
          <a:xfrm>
            <a:off x="4907309" y="623494"/>
            <a:ext cx="2377382" cy="646331"/>
          </a:xfrm>
          <a:prstGeom prst="rect">
            <a:avLst/>
          </a:prstGeom>
          <a:noFill/>
        </p:spPr>
        <p:txBody>
          <a:bodyPr wrap="none" rtlCol="0">
            <a:spAutoFit/>
          </a:bodyPr>
          <a:lstStyle/>
          <a:p>
            <a:r>
              <a:rPr lang="en-US" sz="3600" i="1" dirty="0">
                <a:latin typeface="Calibri Light" panose="020F0302020204030204" pitchFamily="34" charset="0"/>
                <a:cs typeface="Calibri Light" panose="020F0302020204030204" pitchFamily="34" charset="0"/>
              </a:rPr>
              <a:t>Participants</a:t>
            </a:r>
          </a:p>
        </p:txBody>
      </p:sp>
      <p:graphicFrame>
        <p:nvGraphicFramePr>
          <p:cNvPr id="3" name="Table 2">
            <a:extLst>
              <a:ext uri="{FF2B5EF4-FFF2-40B4-BE49-F238E27FC236}">
                <a16:creationId xmlns:a16="http://schemas.microsoft.com/office/drawing/2014/main" id="{D5EB5CB3-41DC-4C5C-3790-CDCB1CD624C3}"/>
              </a:ext>
            </a:extLst>
          </p:cNvPr>
          <p:cNvGraphicFramePr>
            <a:graphicFrameLocks noGrp="1"/>
          </p:cNvGraphicFramePr>
          <p:nvPr>
            <p:extLst>
              <p:ext uri="{D42A27DB-BD31-4B8C-83A1-F6EECF244321}">
                <p14:modId xmlns:p14="http://schemas.microsoft.com/office/powerpoint/2010/main" val="1517365788"/>
              </p:ext>
            </p:extLst>
          </p:nvPr>
        </p:nvGraphicFramePr>
        <p:xfrm>
          <a:off x="815975" y="1296769"/>
          <a:ext cx="10560050" cy="4782752"/>
        </p:xfrm>
        <a:graphic>
          <a:graphicData uri="http://schemas.openxmlformats.org/drawingml/2006/table">
            <a:tbl>
              <a:tblPr firstRow="1" firstCol="1" bandRow="1">
                <a:tableStyleId>{69012ECD-51FC-41F1-AA8D-1B2483CD663E}</a:tableStyleId>
              </a:tblPr>
              <a:tblGrid>
                <a:gridCol w="2112010">
                  <a:extLst>
                    <a:ext uri="{9D8B030D-6E8A-4147-A177-3AD203B41FA5}">
                      <a16:colId xmlns:a16="http://schemas.microsoft.com/office/drawing/2014/main" val="3595744986"/>
                    </a:ext>
                  </a:extLst>
                </a:gridCol>
                <a:gridCol w="2112010">
                  <a:extLst>
                    <a:ext uri="{9D8B030D-6E8A-4147-A177-3AD203B41FA5}">
                      <a16:colId xmlns:a16="http://schemas.microsoft.com/office/drawing/2014/main" val="4212035928"/>
                    </a:ext>
                  </a:extLst>
                </a:gridCol>
                <a:gridCol w="2112010">
                  <a:extLst>
                    <a:ext uri="{9D8B030D-6E8A-4147-A177-3AD203B41FA5}">
                      <a16:colId xmlns:a16="http://schemas.microsoft.com/office/drawing/2014/main" val="3059628505"/>
                    </a:ext>
                  </a:extLst>
                </a:gridCol>
                <a:gridCol w="2112010">
                  <a:extLst>
                    <a:ext uri="{9D8B030D-6E8A-4147-A177-3AD203B41FA5}">
                      <a16:colId xmlns:a16="http://schemas.microsoft.com/office/drawing/2014/main" val="1052435561"/>
                    </a:ext>
                  </a:extLst>
                </a:gridCol>
                <a:gridCol w="2112010">
                  <a:extLst>
                    <a:ext uri="{9D8B030D-6E8A-4147-A177-3AD203B41FA5}">
                      <a16:colId xmlns:a16="http://schemas.microsoft.com/office/drawing/2014/main" val="4051379576"/>
                    </a:ext>
                  </a:extLst>
                </a:gridCol>
              </a:tblGrid>
              <a:tr h="415374">
                <a:tc>
                  <a:txBody>
                    <a:bodyPr/>
                    <a:lstStyle/>
                    <a:p>
                      <a:pPr algn="ctr" rtl="0" fontAlgn="ctr"/>
                      <a:r>
                        <a:rPr lang="en-US" sz="1000" u="none" strike="noStrike">
                          <a:effectLst/>
                        </a:rPr>
                        <a:t>Group (Intervention or Control)</a:t>
                      </a:r>
                      <a:endParaRPr lang="en-US" sz="1000" b="1" i="0" u="none" strike="noStrike">
                        <a:solidFill>
                          <a:srgbClr val="FFFFFF"/>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u="none" strike="noStrike">
                          <a:effectLst/>
                        </a:rPr>
                        <a:t>Race</a:t>
                      </a:r>
                      <a:endParaRPr lang="en-US" sz="1000" b="1" i="0" u="none" strike="noStrike">
                        <a:solidFill>
                          <a:srgbClr val="FFFFFF"/>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u="none" strike="noStrike">
                          <a:effectLst/>
                        </a:rPr>
                        <a:t>Focus Group (Y/N)</a:t>
                      </a:r>
                      <a:endParaRPr lang="en-US" sz="1000" b="1" i="0" u="none" strike="noStrike">
                        <a:solidFill>
                          <a:srgbClr val="FFFFFF"/>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u="none" strike="noStrike">
                          <a:effectLst/>
                        </a:rPr>
                        <a:t>Gender</a:t>
                      </a:r>
                      <a:endParaRPr lang="en-US" sz="1000" b="1" i="0" u="none" strike="noStrike">
                        <a:solidFill>
                          <a:srgbClr val="FFFFFF"/>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u="none" strike="noStrike">
                          <a:effectLst/>
                        </a:rPr>
                        <a:t>Grade</a:t>
                      </a:r>
                      <a:endParaRPr lang="en-US" sz="1000" b="1" i="0" u="none" strike="noStrike">
                        <a:solidFill>
                          <a:srgbClr val="FFFFFF"/>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4366650"/>
                  </a:ext>
                </a:extLst>
              </a:tr>
              <a:tr h="415374">
                <a:tc>
                  <a:txBody>
                    <a:bodyPr/>
                    <a:lstStyle/>
                    <a:p>
                      <a:pPr algn="ctr" rtl="0" fontAlgn="ctr"/>
                      <a:r>
                        <a:rPr lang="en-US" sz="1200" u="none" strike="noStrike" dirty="0">
                          <a:effectLst/>
                        </a:rPr>
                        <a:t>Control</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Black/African-American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10</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21069252"/>
                  </a:ext>
                </a:extLst>
              </a:tr>
              <a:tr h="522193">
                <a:tc>
                  <a:txBody>
                    <a:bodyPr/>
                    <a:lstStyle/>
                    <a:p>
                      <a:pPr algn="ctr" rtl="0" fontAlgn="ctr"/>
                      <a:r>
                        <a:rPr lang="en-US" sz="1200" u="none" strike="noStrike" dirty="0">
                          <a:effectLst/>
                        </a:rPr>
                        <a:t>Control</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Some other race or more than one race</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Female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a:effectLst/>
                        </a:rPr>
                        <a:t>10</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762671"/>
                  </a:ext>
                </a:extLst>
              </a:tr>
              <a:tr h="415374">
                <a:tc>
                  <a:txBody>
                    <a:bodyPr/>
                    <a:lstStyle/>
                    <a:p>
                      <a:pPr algn="ctr" rtl="0" fontAlgn="ctr"/>
                      <a:r>
                        <a:rPr lang="en-US" sz="1200" u="none" strike="noStrike">
                          <a:effectLst/>
                        </a:rPr>
                        <a:t>Control</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White</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Male</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rtl="0" fontAlgn="ctr"/>
                      <a:r>
                        <a:rPr lang="en-US" sz="1200" u="none" strike="noStrike" dirty="0">
                          <a:effectLst/>
                        </a:rPr>
                        <a:t>12</a:t>
                      </a:r>
                      <a:r>
                        <a:rPr lang="en-US" sz="1200" u="none" strike="noStrike" baseline="30000" dirty="0">
                          <a:effectLst/>
                        </a:rPr>
                        <a:t>th</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307529080"/>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Black/African-American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Female</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11</a:t>
                      </a:r>
                      <a:r>
                        <a:rPr lang="en-US" sz="1200" u="none" strike="noStrike" baseline="30000" dirty="0">
                          <a:effectLst/>
                        </a:rPr>
                        <a:t>th</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787476"/>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Black/African-American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11</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771871"/>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Black/African-American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Prefer not to answer</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11</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667250"/>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Black/African-American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Y</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Female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11</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322718"/>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Black/African-American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Y</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11</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0884447"/>
                  </a:ext>
                </a:extLst>
              </a:tr>
              <a:tr h="522193">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Native Hawaiian or Other Pacific Islander</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Y</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Female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11</a:t>
                      </a:r>
                      <a:r>
                        <a:rPr lang="en-US" sz="1200" u="none" strike="noStrike" baseline="30000">
                          <a:effectLst/>
                        </a:rPr>
                        <a:t>th</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994184"/>
                  </a:ext>
                </a:extLst>
              </a:tr>
              <a:tr h="415374">
                <a:tc>
                  <a:txBody>
                    <a:bodyPr/>
                    <a:lstStyle/>
                    <a:p>
                      <a:pPr algn="ctr" rtl="0" fontAlgn="ctr"/>
                      <a:r>
                        <a:rPr lang="en-US" sz="1200" u="none" strike="noStrike">
                          <a:effectLst/>
                        </a:rPr>
                        <a:t>Intervention</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White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N</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a:effectLst/>
                        </a:rPr>
                        <a:t>Male</a:t>
                      </a:r>
                      <a:endParaRPr lang="en-US" sz="1200" b="0" i="0" u="none" strike="noStrike">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200" u="none" strike="noStrike" dirty="0">
                          <a:effectLst/>
                        </a:rPr>
                        <a:t>10</a:t>
                      </a:r>
                      <a:r>
                        <a:rPr lang="en-US" sz="1200" u="none" strike="noStrike" baseline="30000" dirty="0">
                          <a:effectLst/>
                        </a:rPr>
                        <a:t>th</a:t>
                      </a:r>
                      <a:endParaRPr lang="en-US" sz="1200" b="0" i="0" u="none" strike="noStrike" dirty="0">
                        <a:solidFill>
                          <a:srgbClr val="000000"/>
                        </a:solidFill>
                        <a:effectLst/>
                        <a:latin typeface="Arial" panose="020B0604020202020204" pitchFamily="34" charset="0"/>
                      </a:endParaRPr>
                    </a:p>
                  </a:txBody>
                  <a:tcPr marL="7963" marR="7963" marT="79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870205"/>
                  </a:ext>
                </a:extLst>
              </a:tr>
            </a:tbl>
          </a:graphicData>
        </a:graphic>
      </p:graphicFrame>
      <p:sp>
        <p:nvSpPr>
          <p:cNvPr id="8" name="Slide Number Placeholder 7">
            <a:extLst>
              <a:ext uri="{FF2B5EF4-FFF2-40B4-BE49-F238E27FC236}">
                <a16:creationId xmlns:a16="http://schemas.microsoft.com/office/drawing/2014/main" id="{96DD19D3-D0D5-6DDD-CEAA-3582FF4E45BD}"/>
              </a:ext>
            </a:extLst>
          </p:cNvPr>
          <p:cNvSpPr>
            <a:spLocks noGrp="1"/>
          </p:cNvSpPr>
          <p:nvPr>
            <p:ph type="sldNum" sz="quarter" idx="11"/>
          </p:nvPr>
        </p:nvSpPr>
        <p:spPr/>
        <p:txBody>
          <a:bodyPr/>
          <a:lstStyle/>
          <a:p>
            <a:fld id="{6078114A-C3B5-9D41-9887-E147EBBD1EBC}"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8"/>
          <p:cNvSpPr txBox="1">
            <a:spLocks noGrp="1"/>
          </p:cNvSpPr>
          <p:nvPr>
            <p:ph type="title"/>
          </p:nvPr>
        </p:nvSpPr>
        <p:spPr>
          <a:xfrm>
            <a:off x="1003786" y="718673"/>
            <a:ext cx="10272000" cy="572637"/>
          </a:xfrm>
          <a:prstGeom prst="rect">
            <a:avLst/>
          </a:prstGeom>
          <a:noFill/>
        </p:spPr>
        <p:txBody>
          <a:bodyPr spcFirstLastPara="1" wrap="square" lIns="121900" tIns="121900" rIns="121900" bIns="121900" anchor="ctr" anchorCtr="0">
            <a:noAutofit/>
          </a:bodyPr>
          <a:lstStyle/>
          <a:p>
            <a:r>
              <a:rPr lang="en" sz="4400" i="1" dirty="0">
                <a:latin typeface="Calibri" panose="020F0502020204030204" pitchFamily="34" charset="0"/>
                <a:cs typeface="Calibri" panose="020F0502020204030204" pitchFamily="34" charset="0"/>
              </a:rPr>
              <a:t>Study Timeline</a:t>
            </a:r>
            <a:endParaRPr sz="4400" i="1" dirty="0">
              <a:solidFill>
                <a:schemeClr val="accent5"/>
              </a:solidFill>
              <a:latin typeface="Calibri" panose="020F0502020204030204" pitchFamily="34" charset="0"/>
              <a:cs typeface="Calibri" panose="020F0502020204030204" pitchFamily="34" charset="0"/>
            </a:endParaRPr>
          </a:p>
        </p:txBody>
      </p:sp>
      <p:grpSp>
        <p:nvGrpSpPr>
          <p:cNvPr id="1409" name="Group 1408">
            <a:extLst>
              <a:ext uri="{FF2B5EF4-FFF2-40B4-BE49-F238E27FC236}">
                <a16:creationId xmlns:a16="http://schemas.microsoft.com/office/drawing/2014/main" id="{63DAF7F3-1BFB-1E44-8399-0346FE8EA02E}"/>
              </a:ext>
            </a:extLst>
          </p:cNvPr>
          <p:cNvGrpSpPr/>
          <p:nvPr/>
        </p:nvGrpSpPr>
        <p:grpSpPr>
          <a:xfrm>
            <a:off x="936775" y="1401097"/>
            <a:ext cx="10272000" cy="4660490"/>
            <a:chOff x="749692" y="1223649"/>
            <a:chExt cx="10693729" cy="4934050"/>
          </a:xfrm>
        </p:grpSpPr>
        <p:sp>
          <p:nvSpPr>
            <p:cNvPr id="1436" name="Google Shape;1436;p58"/>
            <p:cNvSpPr txBox="1">
              <a:spLocks/>
            </p:cNvSpPr>
            <p:nvPr/>
          </p:nvSpPr>
          <p:spPr>
            <a:xfrm>
              <a:off x="3220997" y="3077271"/>
              <a:ext cx="1276186" cy="103774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Friday, March 4th</a:t>
              </a:r>
            </a:p>
          </p:txBody>
        </p:sp>
        <p:cxnSp>
          <p:nvCxnSpPr>
            <p:cNvPr id="109" name="Google Shape;1448;p58">
              <a:extLst>
                <a:ext uri="{FF2B5EF4-FFF2-40B4-BE49-F238E27FC236}">
                  <a16:creationId xmlns:a16="http://schemas.microsoft.com/office/drawing/2014/main" id="{467A5A23-E668-A04C-BA35-BE5A5C9E54C7}"/>
                </a:ext>
              </a:extLst>
            </p:cNvPr>
            <p:cNvCxnSpPr>
              <a:cxnSpLocks/>
            </p:cNvCxnSpPr>
            <p:nvPr/>
          </p:nvCxnSpPr>
          <p:spPr>
            <a:xfrm flipV="1">
              <a:off x="9647458" y="3547139"/>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448;p58">
              <a:extLst>
                <a:ext uri="{FF2B5EF4-FFF2-40B4-BE49-F238E27FC236}">
                  <a16:creationId xmlns:a16="http://schemas.microsoft.com/office/drawing/2014/main" id="{AAFB4C26-957A-E040-AF29-75ABF7361532}"/>
                </a:ext>
              </a:extLst>
            </p:cNvPr>
            <p:cNvCxnSpPr>
              <a:cxnSpLocks/>
            </p:cNvCxnSpPr>
            <p:nvPr/>
          </p:nvCxnSpPr>
          <p:spPr>
            <a:xfrm flipV="1">
              <a:off x="7829869" y="3551921"/>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448;p58">
              <a:extLst>
                <a:ext uri="{FF2B5EF4-FFF2-40B4-BE49-F238E27FC236}">
                  <a16:creationId xmlns:a16="http://schemas.microsoft.com/office/drawing/2014/main" id="{FAE82CD4-3082-344F-BDA1-9FE731F92CA8}"/>
                </a:ext>
              </a:extLst>
            </p:cNvPr>
            <p:cNvCxnSpPr>
              <a:cxnSpLocks/>
            </p:cNvCxnSpPr>
            <p:nvPr/>
          </p:nvCxnSpPr>
          <p:spPr>
            <a:xfrm flipV="1">
              <a:off x="6302437" y="3580610"/>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448;p58">
              <a:extLst>
                <a:ext uri="{FF2B5EF4-FFF2-40B4-BE49-F238E27FC236}">
                  <a16:creationId xmlns:a16="http://schemas.microsoft.com/office/drawing/2014/main" id="{23D6E80A-FAD3-6948-9ED0-DF7E273729F3}"/>
                </a:ext>
              </a:extLst>
            </p:cNvPr>
            <p:cNvCxnSpPr>
              <a:cxnSpLocks/>
            </p:cNvCxnSpPr>
            <p:nvPr/>
          </p:nvCxnSpPr>
          <p:spPr>
            <a:xfrm flipV="1">
              <a:off x="4430415" y="3561484"/>
              <a:ext cx="948534" cy="9563"/>
            </a:xfrm>
            <a:prstGeom prst="straightConnector1">
              <a:avLst/>
            </a:prstGeom>
            <a:noFill/>
            <a:ln w="19050" cap="flat" cmpd="sng">
              <a:solidFill>
                <a:schemeClr val="dk1"/>
              </a:solidFill>
              <a:prstDash val="solid"/>
              <a:round/>
              <a:headEnd type="none" w="med" len="med"/>
              <a:tailEnd type="none" w="med" len="med"/>
            </a:ln>
          </p:spPr>
        </p:cxnSp>
        <p:sp>
          <p:nvSpPr>
            <p:cNvPr id="1443" name="Google Shape;1443;p58"/>
            <p:cNvSpPr txBox="1"/>
            <p:nvPr/>
          </p:nvSpPr>
          <p:spPr>
            <a:xfrm>
              <a:off x="2773881" y="1223649"/>
              <a:ext cx="2086569" cy="971955"/>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CONTROL group expected value lesson</a:t>
              </a:r>
            </a:p>
          </p:txBody>
        </p:sp>
        <p:sp>
          <p:nvSpPr>
            <p:cNvPr id="1447" name="Google Shape;1447;p58"/>
            <p:cNvSpPr txBox="1"/>
            <p:nvPr/>
          </p:nvSpPr>
          <p:spPr>
            <a:xfrm>
              <a:off x="789262" y="4975104"/>
              <a:ext cx="1954353" cy="1168644"/>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35" name="Google Shape;1435;p58"/>
            <p:cNvSpPr txBox="1">
              <a:spLocks/>
            </p:cNvSpPr>
            <p:nvPr/>
          </p:nvSpPr>
          <p:spPr>
            <a:xfrm>
              <a:off x="1103800" y="3086834"/>
              <a:ext cx="1168663"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600" dirty="0">
                  <a:latin typeface="Calibri" panose="020F0502020204030204" pitchFamily="34" charset="0"/>
                  <a:ea typeface="Black Han Sans"/>
                  <a:cs typeface="Calibri" panose="020F0502020204030204" pitchFamily="34" charset="0"/>
                  <a:sym typeface="Black Han Sans"/>
                </a:rPr>
                <a:t>Thursday, March 3rd</a:t>
              </a:r>
              <a:endParaRPr sz="1600" dirty="0">
                <a:latin typeface="Calibri" panose="020F0502020204030204" pitchFamily="34" charset="0"/>
                <a:ea typeface="Black Han Sans"/>
                <a:cs typeface="Calibri" panose="020F0502020204030204" pitchFamily="34" charset="0"/>
                <a:sym typeface="Black Han Sans"/>
              </a:endParaRPr>
            </a:p>
          </p:txBody>
        </p:sp>
        <p:sp>
          <p:nvSpPr>
            <p:cNvPr id="1438" name="Google Shape;1438;p58"/>
            <p:cNvSpPr txBox="1">
              <a:spLocks/>
            </p:cNvSpPr>
            <p:nvPr/>
          </p:nvSpPr>
          <p:spPr>
            <a:xfrm>
              <a:off x="5058697" y="3077271"/>
              <a:ext cx="1427851" cy="1016143"/>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Monday, March 7th</a:t>
              </a:r>
            </a:p>
          </p:txBody>
        </p:sp>
        <p:sp>
          <p:nvSpPr>
            <p:cNvPr id="1440" name="Google Shape;1440;p58"/>
            <p:cNvSpPr txBox="1">
              <a:spLocks/>
            </p:cNvSpPr>
            <p:nvPr/>
          </p:nvSpPr>
          <p:spPr>
            <a:xfrm>
              <a:off x="6979238" y="3032272"/>
              <a:ext cx="1252954" cy="106811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Tuesday, March 8th</a:t>
              </a:r>
            </a:p>
          </p:txBody>
        </p:sp>
        <p:sp>
          <p:nvSpPr>
            <p:cNvPr id="1458" name="Google Shape;1458;p58"/>
            <p:cNvSpPr txBox="1">
              <a:spLocks/>
            </p:cNvSpPr>
            <p:nvPr/>
          </p:nvSpPr>
          <p:spPr>
            <a:xfrm>
              <a:off x="8491997" y="3086834"/>
              <a:ext cx="1346942" cy="1028176"/>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Wednesday, March 9th</a:t>
              </a:r>
            </a:p>
          </p:txBody>
        </p:sp>
        <p:sp>
          <p:nvSpPr>
            <p:cNvPr id="34" name="Google Shape;1443;p58">
              <a:extLst>
                <a:ext uri="{FF2B5EF4-FFF2-40B4-BE49-F238E27FC236}">
                  <a16:creationId xmlns:a16="http://schemas.microsoft.com/office/drawing/2014/main" id="{DAC6AEE5-16FD-C345-8DBB-49D6A5F65578}"/>
                </a:ext>
              </a:extLst>
            </p:cNvPr>
            <p:cNvSpPr txBox="1"/>
            <p:nvPr/>
          </p:nvSpPr>
          <p:spPr>
            <a:xfrm>
              <a:off x="794743" y="1235553"/>
              <a:ext cx="1948872" cy="972038"/>
            </a:xfrm>
            <a:prstGeom prst="rect">
              <a:avLst/>
            </a:prstGeom>
            <a:noFill/>
            <a:ln>
              <a:noFill/>
            </a:ln>
          </p:spPr>
          <p:txBody>
            <a:bodyPr spcFirstLastPara="1" wrap="square" lIns="121900" tIns="121900" rIns="121900" bIns="121900" anchor="ctr" anchorCtr="0">
              <a:noAutofit/>
            </a:bodyPr>
            <a:lstStyle/>
            <a:p>
              <a:pPr algn="ctr"/>
              <a:r>
                <a:rPr lang="en-US"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expected value lesson</a:t>
              </a:r>
            </a:p>
          </p:txBody>
        </p:sp>
        <p:cxnSp>
          <p:nvCxnSpPr>
            <p:cNvPr id="35" name="Google Shape;1444;p58">
              <a:extLst>
                <a:ext uri="{FF2B5EF4-FFF2-40B4-BE49-F238E27FC236}">
                  <a16:creationId xmlns:a16="http://schemas.microsoft.com/office/drawing/2014/main" id="{4BEE6B33-2604-F646-935D-7D3758CD1E8B}"/>
                </a:ext>
              </a:extLst>
            </p:cNvPr>
            <p:cNvCxnSpPr>
              <a:cxnSpLocks/>
            </p:cNvCxnSpPr>
            <p:nvPr/>
          </p:nvCxnSpPr>
          <p:spPr>
            <a:xfrm>
              <a:off x="1704044" y="2562203"/>
              <a:ext cx="0" cy="515200"/>
            </a:xfrm>
            <a:prstGeom prst="straightConnector1">
              <a:avLst/>
            </a:prstGeom>
            <a:noFill/>
            <a:ln w="19050" cap="flat" cmpd="sng">
              <a:solidFill>
                <a:schemeClr val="dk1"/>
              </a:solidFill>
              <a:prstDash val="solid"/>
              <a:round/>
              <a:headEnd type="none" w="med" len="med"/>
              <a:tailEnd type="none" w="med" len="med"/>
            </a:ln>
          </p:spPr>
        </p:cxnSp>
        <p:sp>
          <p:nvSpPr>
            <p:cNvPr id="44" name="Google Shape;1447;p58">
              <a:extLst>
                <a:ext uri="{FF2B5EF4-FFF2-40B4-BE49-F238E27FC236}">
                  <a16:creationId xmlns:a16="http://schemas.microsoft.com/office/drawing/2014/main" id="{94B607A5-12B4-FC4B-B3FD-FEC46749A2E8}"/>
                </a:ext>
              </a:extLst>
            </p:cNvPr>
            <p:cNvSpPr txBox="1"/>
            <p:nvPr/>
          </p:nvSpPr>
          <p:spPr>
            <a:xfrm>
              <a:off x="2847331" y="4961152"/>
              <a:ext cx="2013119" cy="1196547"/>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47" name="Google Shape;1447;p58">
              <a:extLst>
                <a:ext uri="{FF2B5EF4-FFF2-40B4-BE49-F238E27FC236}">
                  <a16:creationId xmlns:a16="http://schemas.microsoft.com/office/drawing/2014/main" id="{E37F9821-0886-EA48-9482-9676CFF3EE7D}"/>
                </a:ext>
              </a:extLst>
            </p:cNvPr>
            <p:cNvSpPr txBox="1"/>
            <p:nvPr/>
          </p:nvSpPr>
          <p:spPr>
            <a:xfrm>
              <a:off x="4946299" y="4954626"/>
              <a:ext cx="1652481" cy="1203073"/>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activity</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50" name="Google Shape;1443;p58">
              <a:extLst>
                <a:ext uri="{FF2B5EF4-FFF2-40B4-BE49-F238E27FC236}">
                  <a16:creationId xmlns:a16="http://schemas.microsoft.com/office/drawing/2014/main" id="{BAC8C0C1-2F2D-A646-897E-98AA3B70AEF7}"/>
                </a:ext>
              </a:extLst>
            </p:cNvPr>
            <p:cNvSpPr txBox="1"/>
            <p:nvPr/>
          </p:nvSpPr>
          <p:spPr>
            <a:xfrm>
              <a:off x="4946297" y="1233079"/>
              <a:ext cx="1728269" cy="994378"/>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INTERVENTION group activity</a:t>
              </a:r>
            </a:p>
          </p:txBody>
        </p:sp>
        <p:sp>
          <p:nvSpPr>
            <p:cNvPr id="56" name="Google Shape;1458;p58">
              <a:extLst>
                <a:ext uri="{FF2B5EF4-FFF2-40B4-BE49-F238E27FC236}">
                  <a16:creationId xmlns:a16="http://schemas.microsoft.com/office/drawing/2014/main" id="{4D401DC4-C577-5943-B77A-CCC02D6BEB8A}"/>
                </a:ext>
              </a:extLst>
            </p:cNvPr>
            <p:cNvSpPr txBox="1">
              <a:spLocks/>
            </p:cNvSpPr>
            <p:nvPr/>
          </p:nvSpPr>
          <p:spPr>
            <a:xfrm>
              <a:off x="10121725" y="3068254"/>
              <a:ext cx="1321696" cy="104675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Thursday, March 10th</a:t>
              </a:r>
            </a:p>
          </p:txBody>
        </p:sp>
        <p:cxnSp>
          <p:nvCxnSpPr>
            <p:cNvPr id="86" name="Google Shape;1448;p58">
              <a:extLst>
                <a:ext uri="{FF2B5EF4-FFF2-40B4-BE49-F238E27FC236}">
                  <a16:creationId xmlns:a16="http://schemas.microsoft.com/office/drawing/2014/main" id="{86724DF0-DC44-6949-BD6F-88F70D38ACFF}"/>
                </a:ext>
              </a:extLst>
            </p:cNvPr>
            <p:cNvCxnSpPr>
              <a:cxnSpLocks/>
            </p:cNvCxnSpPr>
            <p:nvPr/>
          </p:nvCxnSpPr>
          <p:spPr>
            <a:xfrm flipV="1">
              <a:off x="3843482" y="2536671"/>
              <a:ext cx="0" cy="531167"/>
            </a:xfrm>
            <a:prstGeom prst="straightConnector1">
              <a:avLst/>
            </a:prstGeom>
            <a:noFill/>
            <a:ln w="19050" cap="flat" cmpd="sng">
              <a:solidFill>
                <a:schemeClr val="dk1"/>
              </a:solidFill>
              <a:prstDash val="solid"/>
              <a:round/>
              <a:headEnd type="none" w="med" len="med"/>
              <a:tailEnd type="none" w="med" len="med"/>
            </a:ln>
          </p:spPr>
        </p:cxnSp>
        <p:sp>
          <p:nvSpPr>
            <p:cNvPr id="89" name="Google Shape;1447;p58">
              <a:extLst>
                <a:ext uri="{FF2B5EF4-FFF2-40B4-BE49-F238E27FC236}">
                  <a16:creationId xmlns:a16="http://schemas.microsoft.com/office/drawing/2014/main" id="{7C2EA11F-76F7-6540-9AA2-C71EA693BBCA}"/>
                </a:ext>
              </a:extLst>
            </p:cNvPr>
            <p:cNvSpPr txBox="1"/>
            <p:nvPr/>
          </p:nvSpPr>
          <p:spPr>
            <a:xfrm>
              <a:off x="8383394" y="4973507"/>
              <a:ext cx="1652481" cy="950748"/>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92" name="Google Shape;1447;p58">
              <a:extLst>
                <a:ext uri="{FF2B5EF4-FFF2-40B4-BE49-F238E27FC236}">
                  <a16:creationId xmlns:a16="http://schemas.microsoft.com/office/drawing/2014/main" id="{4321BA52-765F-5440-90B2-4AFF077D2705}"/>
                </a:ext>
              </a:extLst>
            </p:cNvPr>
            <p:cNvSpPr txBox="1"/>
            <p:nvPr/>
          </p:nvSpPr>
          <p:spPr>
            <a:xfrm flipH="1">
              <a:off x="6674567" y="1303909"/>
              <a:ext cx="1893937" cy="994378"/>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42" name="Google Shape;1442;p58"/>
            <p:cNvSpPr txBox="1"/>
            <p:nvPr/>
          </p:nvSpPr>
          <p:spPr>
            <a:xfrm>
              <a:off x="2802408" y="2286514"/>
              <a:ext cx="2030984" cy="35482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1446" name="Google Shape;1446;p58"/>
            <p:cNvSpPr txBox="1"/>
            <p:nvPr/>
          </p:nvSpPr>
          <p:spPr>
            <a:xfrm>
              <a:off x="789262" y="4609303"/>
              <a:ext cx="1954353" cy="36420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33" name="Google Shape;1442;p58">
              <a:extLst>
                <a:ext uri="{FF2B5EF4-FFF2-40B4-BE49-F238E27FC236}">
                  <a16:creationId xmlns:a16="http://schemas.microsoft.com/office/drawing/2014/main" id="{0320519E-2353-5643-9B2D-899BD51F26EF}"/>
                </a:ext>
              </a:extLst>
            </p:cNvPr>
            <p:cNvSpPr txBox="1"/>
            <p:nvPr/>
          </p:nvSpPr>
          <p:spPr>
            <a:xfrm>
              <a:off x="749692" y="2277140"/>
              <a:ext cx="1954353" cy="36420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43" name="Google Shape;1446;p58">
              <a:extLst>
                <a:ext uri="{FF2B5EF4-FFF2-40B4-BE49-F238E27FC236}">
                  <a16:creationId xmlns:a16="http://schemas.microsoft.com/office/drawing/2014/main" id="{B412960B-D427-3044-9761-0B79D5C44F82}"/>
                </a:ext>
              </a:extLst>
            </p:cNvPr>
            <p:cNvSpPr txBox="1"/>
            <p:nvPr/>
          </p:nvSpPr>
          <p:spPr>
            <a:xfrm>
              <a:off x="2829464" y="4606001"/>
              <a:ext cx="2030985" cy="3691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46" name="Google Shape;1446;p58">
              <a:extLst>
                <a:ext uri="{FF2B5EF4-FFF2-40B4-BE49-F238E27FC236}">
                  <a16:creationId xmlns:a16="http://schemas.microsoft.com/office/drawing/2014/main" id="{BA7D8866-2D66-914C-A9BE-8F5B83E51F0B}"/>
                </a:ext>
              </a:extLst>
            </p:cNvPr>
            <p:cNvSpPr txBox="1"/>
            <p:nvPr/>
          </p:nvSpPr>
          <p:spPr>
            <a:xfrm>
              <a:off x="4946299" y="4599466"/>
              <a:ext cx="1652481"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49" name="Google Shape;1442;p58">
              <a:extLst>
                <a:ext uri="{FF2B5EF4-FFF2-40B4-BE49-F238E27FC236}">
                  <a16:creationId xmlns:a16="http://schemas.microsoft.com/office/drawing/2014/main" id="{423BE34A-1A9B-9E4F-8F1F-13889133C9A6}"/>
                </a:ext>
              </a:extLst>
            </p:cNvPr>
            <p:cNvSpPr txBox="1"/>
            <p:nvPr/>
          </p:nvSpPr>
          <p:spPr>
            <a:xfrm>
              <a:off x="4907132" y="2293050"/>
              <a:ext cx="1691648" cy="36492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88" name="Google Shape;1446;p58">
              <a:extLst>
                <a:ext uri="{FF2B5EF4-FFF2-40B4-BE49-F238E27FC236}">
                  <a16:creationId xmlns:a16="http://schemas.microsoft.com/office/drawing/2014/main" id="{B1FEF932-B518-BC4C-BB97-7C6BD32AD092}"/>
                </a:ext>
              </a:extLst>
            </p:cNvPr>
            <p:cNvSpPr txBox="1"/>
            <p:nvPr/>
          </p:nvSpPr>
          <p:spPr>
            <a:xfrm>
              <a:off x="8383394" y="4618346"/>
              <a:ext cx="1652477"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sp>
          <p:nvSpPr>
            <p:cNvPr id="91" name="Google Shape;1446;p58">
              <a:extLst>
                <a:ext uri="{FF2B5EF4-FFF2-40B4-BE49-F238E27FC236}">
                  <a16:creationId xmlns:a16="http://schemas.microsoft.com/office/drawing/2014/main" id="{19194FCA-FFE5-8440-955A-1A7CB63F70FE}"/>
                </a:ext>
              </a:extLst>
            </p:cNvPr>
            <p:cNvSpPr txBox="1"/>
            <p:nvPr/>
          </p:nvSpPr>
          <p:spPr>
            <a:xfrm flipH="1">
              <a:off x="6795296" y="2307720"/>
              <a:ext cx="1652480"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cxnSp>
          <p:nvCxnSpPr>
            <p:cNvPr id="100" name="Google Shape;1448;p58">
              <a:extLst>
                <a:ext uri="{FF2B5EF4-FFF2-40B4-BE49-F238E27FC236}">
                  <a16:creationId xmlns:a16="http://schemas.microsoft.com/office/drawing/2014/main" id="{E5B08F5D-4D12-E24C-A226-04740F476169}"/>
                </a:ext>
              </a:extLst>
            </p:cNvPr>
            <p:cNvCxnSpPr>
              <a:cxnSpLocks/>
              <a:stCxn id="1435" idx="3"/>
              <a:endCxn id="1436" idx="1"/>
            </p:cNvCxnSpPr>
            <p:nvPr/>
          </p:nvCxnSpPr>
          <p:spPr>
            <a:xfrm>
              <a:off x="2272463" y="3580611"/>
              <a:ext cx="948534" cy="15530"/>
            </a:xfrm>
            <a:prstGeom prst="straightConnector1">
              <a:avLst/>
            </a:prstGeom>
            <a:noFill/>
            <a:ln w="19050" cap="flat" cmpd="sng">
              <a:solidFill>
                <a:schemeClr val="dk1"/>
              </a:solidFill>
              <a:prstDash val="solid"/>
              <a:round/>
              <a:headEnd type="none" w="med" len="med"/>
              <a:tailEnd type="none" w="med" len="med"/>
            </a:ln>
          </p:spPr>
        </p:cxnSp>
      </p:grpSp>
      <p:sp>
        <p:nvSpPr>
          <p:cNvPr id="3" name="Rectangle 2">
            <a:extLst>
              <a:ext uri="{FF2B5EF4-FFF2-40B4-BE49-F238E27FC236}">
                <a16:creationId xmlns:a16="http://schemas.microsoft.com/office/drawing/2014/main" id="{5297710A-3E48-5B1B-E748-2B3C3819E863}"/>
              </a:ext>
            </a:extLst>
          </p:cNvPr>
          <p:cNvSpPr/>
          <p:nvPr/>
        </p:nvSpPr>
        <p:spPr>
          <a:xfrm>
            <a:off x="936775" y="4319078"/>
            <a:ext cx="9826475" cy="152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56445EC-D839-68AF-07D7-681D5810D9E1}"/>
              </a:ext>
            </a:extLst>
          </p:cNvPr>
          <p:cNvSpPr/>
          <p:nvPr/>
        </p:nvSpPr>
        <p:spPr>
          <a:xfrm>
            <a:off x="4875215" y="1397879"/>
            <a:ext cx="6390370" cy="167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D330A6D1-5753-4C7C-633E-3A9F1A90C503}"/>
              </a:ext>
            </a:extLst>
          </p:cNvPr>
          <p:cNvSpPr>
            <a:spLocks noGrp="1"/>
          </p:cNvSpPr>
          <p:nvPr>
            <p:ph type="sldNum" sz="quarter" idx="11"/>
          </p:nvPr>
        </p:nvSpPr>
        <p:spPr/>
        <p:txBody>
          <a:bodyPr/>
          <a:lstStyle/>
          <a:p>
            <a:fld id="{6078114A-C3B5-9D41-9887-E147EBBD1EBC}"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7" name="Google Shape;617;p39"/>
          <p:cNvSpPr txBox="1">
            <a:spLocks noGrp="1"/>
          </p:cNvSpPr>
          <p:nvPr>
            <p:ph type="title"/>
          </p:nvPr>
        </p:nvSpPr>
        <p:spPr>
          <a:xfrm>
            <a:off x="3413166" y="1588567"/>
            <a:ext cx="2682800" cy="463200"/>
          </a:xfrm>
          <a:prstGeom prst="rect">
            <a:avLst/>
          </a:prstGeom>
        </p:spPr>
        <p:txBody>
          <a:bodyPr spcFirstLastPara="1" vert="horz" wrap="square" lIns="121900" tIns="121900" rIns="121900" bIns="121900" rtlCol="0" anchor="ctr" anchorCtr="0">
            <a:noAutofit/>
          </a:bodyPr>
          <a:lstStyle/>
          <a:p>
            <a:r>
              <a:rPr lang="en" sz="2800" dirty="0"/>
              <a:t>Motivation</a:t>
            </a:r>
            <a:endParaRPr sz="2800" dirty="0"/>
          </a:p>
        </p:txBody>
      </p:sp>
      <p:sp>
        <p:nvSpPr>
          <p:cNvPr id="618" name="Google Shape;618;p39"/>
          <p:cNvSpPr txBox="1">
            <a:spLocks noGrp="1"/>
          </p:cNvSpPr>
          <p:nvPr>
            <p:ph type="title" idx="2"/>
          </p:nvPr>
        </p:nvSpPr>
        <p:spPr>
          <a:xfrm>
            <a:off x="2350749" y="1588567"/>
            <a:ext cx="1062400" cy="463200"/>
          </a:xfrm>
          <a:prstGeom prst="rect">
            <a:avLst/>
          </a:prstGeom>
        </p:spPr>
        <p:txBody>
          <a:bodyPr spcFirstLastPara="1" vert="horz" wrap="square" lIns="121900" tIns="121900" rIns="121900" bIns="121900" rtlCol="0" anchor="ctr" anchorCtr="0">
            <a:noAutofit/>
          </a:bodyPr>
          <a:lstStyle/>
          <a:p>
            <a:r>
              <a:rPr lang="en" dirty="0"/>
              <a:t>01</a:t>
            </a:r>
            <a:endParaRPr dirty="0"/>
          </a:p>
        </p:txBody>
      </p:sp>
      <p:sp>
        <p:nvSpPr>
          <p:cNvPr id="619" name="Google Shape;619;p39"/>
          <p:cNvSpPr txBox="1">
            <a:spLocks noGrp="1"/>
          </p:cNvSpPr>
          <p:nvPr>
            <p:ph type="title" idx="15"/>
          </p:nvPr>
        </p:nvSpPr>
        <p:spPr>
          <a:xfrm>
            <a:off x="960000" y="593367"/>
            <a:ext cx="10272000" cy="763600"/>
          </a:xfrm>
          <a:prstGeom prst="rect">
            <a:avLst/>
          </a:prstGeom>
        </p:spPr>
        <p:txBody>
          <a:bodyPr spcFirstLastPara="1" vert="horz" wrap="square" lIns="121900" tIns="121900" rIns="121900" bIns="121900" rtlCol="0" anchor="ctr" anchorCtr="0">
            <a:noAutofit/>
          </a:bodyPr>
          <a:lstStyle/>
          <a:p>
            <a:r>
              <a:rPr lang="en" dirty="0"/>
              <a:t>Outline</a:t>
            </a:r>
            <a:endParaRPr dirty="0"/>
          </a:p>
        </p:txBody>
      </p:sp>
      <p:sp>
        <p:nvSpPr>
          <p:cNvPr id="620" name="Google Shape;620;p39"/>
          <p:cNvSpPr txBox="1">
            <a:spLocks noGrp="1"/>
          </p:cNvSpPr>
          <p:nvPr>
            <p:ph type="title" idx="3"/>
          </p:nvPr>
        </p:nvSpPr>
        <p:spPr>
          <a:xfrm>
            <a:off x="7685806" y="1601743"/>
            <a:ext cx="2682800" cy="463200"/>
          </a:xfrm>
          <a:prstGeom prst="rect">
            <a:avLst/>
          </a:prstGeom>
        </p:spPr>
        <p:txBody>
          <a:bodyPr spcFirstLastPara="1" vert="horz" wrap="square" lIns="121900" tIns="121900" rIns="121900" bIns="121900" rtlCol="0" anchor="ctr" anchorCtr="0">
            <a:noAutofit/>
          </a:bodyPr>
          <a:lstStyle/>
          <a:p>
            <a:r>
              <a:rPr lang="en" sz="2800" dirty="0"/>
              <a:t>Methods</a:t>
            </a:r>
            <a:endParaRPr dirty="0"/>
          </a:p>
        </p:txBody>
      </p:sp>
      <p:sp>
        <p:nvSpPr>
          <p:cNvPr id="621" name="Google Shape;621;p39"/>
          <p:cNvSpPr txBox="1">
            <a:spLocks noGrp="1"/>
          </p:cNvSpPr>
          <p:nvPr>
            <p:ph type="title" idx="4"/>
          </p:nvPr>
        </p:nvSpPr>
        <p:spPr>
          <a:xfrm>
            <a:off x="6659359" y="1588567"/>
            <a:ext cx="1062400" cy="4632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623" name="Google Shape;623;p39"/>
          <p:cNvSpPr txBox="1">
            <a:spLocks noGrp="1"/>
          </p:cNvSpPr>
          <p:nvPr>
            <p:ph type="title" idx="6"/>
          </p:nvPr>
        </p:nvSpPr>
        <p:spPr>
          <a:xfrm>
            <a:off x="3401662" y="3892004"/>
            <a:ext cx="2279875" cy="463200"/>
          </a:xfrm>
          <a:prstGeom prst="rect">
            <a:avLst/>
          </a:prstGeom>
        </p:spPr>
        <p:txBody>
          <a:bodyPr spcFirstLastPara="1" vert="horz" wrap="square" lIns="121900" tIns="121900" rIns="121900" bIns="121900" rtlCol="0" anchor="ctr" anchorCtr="0">
            <a:noAutofit/>
          </a:bodyPr>
          <a:lstStyle/>
          <a:p>
            <a:r>
              <a:rPr lang="en" sz="3200" dirty="0"/>
              <a:t>Findings</a:t>
            </a:r>
            <a:endParaRPr dirty="0"/>
          </a:p>
        </p:txBody>
      </p:sp>
      <p:sp>
        <p:nvSpPr>
          <p:cNvPr id="624" name="Google Shape;624;p39"/>
          <p:cNvSpPr txBox="1">
            <a:spLocks noGrp="1"/>
          </p:cNvSpPr>
          <p:nvPr>
            <p:ph type="title" idx="7"/>
          </p:nvPr>
        </p:nvSpPr>
        <p:spPr>
          <a:xfrm>
            <a:off x="2339245" y="3892004"/>
            <a:ext cx="1062400" cy="463200"/>
          </a:xfrm>
          <a:prstGeom prst="rect">
            <a:avLst/>
          </a:prstGeom>
        </p:spPr>
        <p:txBody>
          <a:bodyPr spcFirstLastPara="1" vert="horz" wrap="square" lIns="121900" tIns="121900" rIns="121900" bIns="121900" rtlCol="0" anchor="ctr" anchorCtr="0">
            <a:noAutofit/>
          </a:bodyPr>
          <a:lstStyle/>
          <a:p>
            <a:r>
              <a:rPr lang="en" dirty="0"/>
              <a:t>03</a:t>
            </a:r>
            <a:endParaRPr dirty="0"/>
          </a:p>
        </p:txBody>
      </p:sp>
      <p:sp>
        <p:nvSpPr>
          <p:cNvPr id="625" name="Google Shape;625;p39"/>
          <p:cNvSpPr txBox="1">
            <a:spLocks noGrp="1"/>
          </p:cNvSpPr>
          <p:nvPr>
            <p:ph type="title" idx="8"/>
          </p:nvPr>
        </p:nvSpPr>
        <p:spPr>
          <a:xfrm>
            <a:off x="7721759" y="3892004"/>
            <a:ext cx="2682800" cy="463200"/>
          </a:xfrm>
          <a:prstGeom prst="rect">
            <a:avLst/>
          </a:prstGeom>
        </p:spPr>
        <p:txBody>
          <a:bodyPr spcFirstLastPara="1" vert="horz" wrap="square" lIns="121900" tIns="121900" rIns="121900" bIns="121900" rtlCol="0" anchor="ctr" anchorCtr="0">
            <a:noAutofit/>
          </a:bodyPr>
          <a:lstStyle/>
          <a:p>
            <a:r>
              <a:rPr lang="en" sz="2800" dirty="0"/>
              <a:t>Discussion</a:t>
            </a:r>
            <a:endParaRPr sz="2800" dirty="0"/>
          </a:p>
        </p:txBody>
      </p:sp>
      <p:sp>
        <p:nvSpPr>
          <p:cNvPr id="626" name="Google Shape;626;p39"/>
          <p:cNvSpPr txBox="1">
            <a:spLocks noGrp="1"/>
          </p:cNvSpPr>
          <p:nvPr>
            <p:ph type="title" idx="9"/>
          </p:nvPr>
        </p:nvSpPr>
        <p:spPr>
          <a:xfrm>
            <a:off x="6659342" y="3892004"/>
            <a:ext cx="1062400" cy="463200"/>
          </a:xfrm>
          <a:prstGeom prst="rect">
            <a:avLst/>
          </a:prstGeom>
        </p:spPr>
        <p:txBody>
          <a:bodyPr spcFirstLastPara="1" vert="horz" wrap="square" lIns="121900" tIns="121900" rIns="121900" bIns="121900" rtlCol="0" anchor="ctr" anchorCtr="0">
            <a:noAutofit/>
          </a:bodyPr>
          <a:lstStyle/>
          <a:p>
            <a:r>
              <a:rPr lang="en" dirty="0"/>
              <a:t>04</a:t>
            </a:r>
            <a:endParaRPr dirty="0"/>
          </a:p>
        </p:txBody>
      </p:sp>
      <p:sp>
        <p:nvSpPr>
          <p:cNvPr id="627" name="Google Shape;627;p39"/>
          <p:cNvSpPr txBox="1">
            <a:spLocks noGrp="1"/>
          </p:cNvSpPr>
          <p:nvPr>
            <p:ph type="subTitle" idx="13"/>
          </p:nvPr>
        </p:nvSpPr>
        <p:spPr>
          <a:xfrm>
            <a:off x="6952384" y="4355204"/>
            <a:ext cx="3223147" cy="1067200"/>
          </a:xfrm>
          <a:prstGeom prst="rect">
            <a:avLst/>
          </a:prstGeom>
        </p:spPr>
        <p:txBody>
          <a:bodyPr spcFirstLastPara="1" vert="horz" wrap="square" lIns="121900" tIns="121900" rIns="121900" bIns="121900" rtlCol="0" anchor="t" anchorCtr="0">
            <a:noAutofit/>
          </a:bodyPr>
          <a:lstStyle/>
          <a:p>
            <a:pPr marL="0" indent="0" algn="ctr"/>
            <a:r>
              <a:rPr lang="en" sz="1600" dirty="0"/>
              <a:t>Implications</a:t>
            </a:r>
          </a:p>
          <a:p>
            <a:pPr marL="0" indent="0" algn="ctr"/>
            <a:r>
              <a:rPr lang="en" sz="1600" dirty="0"/>
              <a:t>Limitations</a:t>
            </a:r>
          </a:p>
          <a:p>
            <a:pPr marL="0" indent="0" algn="ctr"/>
            <a:r>
              <a:rPr lang="en" sz="1600" dirty="0"/>
              <a:t>Recommendation for Future Works</a:t>
            </a:r>
          </a:p>
          <a:p>
            <a:pPr marL="0" indent="0" algn="ctr"/>
            <a:r>
              <a:rPr lang="en" sz="1600" dirty="0"/>
              <a:t>Conclusion</a:t>
            </a:r>
            <a:endParaRPr sz="1600" dirty="0"/>
          </a:p>
        </p:txBody>
      </p:sp>
      <p:grpSp>
        <p:nvGrpSpPr>
          <p:cNvPr id="629" name="Google Shape;629;p39"/>
          <p:cNvGrpSpPr/>
          <p:nvPr/>
        </p:nvGrpSpPr>
        <p:grpSpPr>
          <a:xfrm>
            <a:off x="169359" y="5466811"/>
            <a:ext cx="1044175" cy="1201584"/>
            <a:chOff x="195700" y="4156600"/>
            <a:chExt cx="645775" cy="743125"/>
          </a:xfrm>
        </p:grpSpPr>
        <p:sp>
          <p:nvSpPr>
            <p:cNvPr id="630" name="Google Shape;630;p3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31" name="Google Shape;631;p3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2" name="Google Shape;632;p3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33" name="Google Shape;633;p3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4" name="Google Shape;634;p3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5" name="Google Shape;635;p3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6" name="Google Shape;636;p3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7" name="Google Shape;637;p3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38" name="Google Shape;638;p3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39" name="Google Shape;639;p3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0" name="Google Shape;640;p3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41" name="Google Shape;641;p3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2" name="Google Shape;642;p3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3" name="Google Shape;643;p3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4" name="Google Shape;644;p3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5" name="Google Shape;645;p3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46" name="Google Shape;646;p3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7" name="Google Shape;647;p3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48" name="Google Shape;648;p3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49" name="Google Shape;649;p3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0" name="Google Shape;650;p3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1" name="Google Shape;651;p3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2" name="Google Shape;652;p3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3" name="Google Shape;653;p3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4" name="Google Shape;654;p3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5" name="Google Shape;655;p3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6" name="Google Shape;656;p3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7" name="Google Shape;657;p3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8" name="Google Shape;658;p3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59" name="Google Shape;659;p3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0" name="Google Shape;660;p3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61" name="Google Shape;661;p3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2" name="Google Shape;662;p3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63" name="Google Shape;663;p3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4" name="Google Shape;664;p3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665" name="Google Shape;665;p39"/>
          <p:cNvGrpSpPr/>
          <p:nvPr/>
        </p:nvGrpSpPr>
        <p:grpSpPr>
          <a:xfrm flipH="1">
            <a:off x="10969357" y="291480"/>
            <a:ext cx="1044175" cy="1201584"/>
            <a:chOff x="195700" y="4156600"/>
            <a:chExt cx="645775" cy="743125"/>
          </a:xfrm>
        </p:grpSpPr>
        <p:sp>
          <p:nvSpPr>
            <p:cNvPr id="666" name="Google Shape;666;p3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67" name="Google Shape;667;p3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68" name="Google Shape;668;p3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69" name="Google Shape;669;p3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0" name="Google Shape;670;p3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1" name="Google Shape;671;p3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2" name="Google Shape;672;p3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3" name="Google Shape;673;p3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4" name="Google Shape;674;p3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5" name="Google Shape;675;p3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6" name="Google Shape;676;p3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677" name="Google Shape;677;p3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78" name="Google Shape;678;p3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9" name="Google Shape;679;p3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0" name="Google Shape;680;p3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1" name="Google Shape;681;p3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82" name="Google Shape;682;p3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3" name="Google Shape;683;p3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84" name="Google Shape;684;p3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5" name="Google Shape;685;p3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86" name="Google Shape;686;p3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7" name="Google Shape;687;p3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88" name="Google Shape;688;p3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89" name="Google Shape;689;p3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0" name="Google Shape;690;p3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1" name="Google Shape;691;p3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2" name="Google Shape;692;p3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3" name="Google Shape;693;p3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4" name="Google Shape;694;p3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5" name="Google Shape;695;p3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6" name="Google Shape;696;p3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7" name="Google Shape;697;p3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98" name="Google Shape;698;p3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99" name="Google Shape;699;p3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00" name="Google Shape;700;p3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701" name="Google Shape;701;p39"/>
          <p:cNvGrpSpPr/>
          <p:nvPr/>
        </p:nvGrpSpPr>
        <p:grpSpPr>
          <a:xfrm>
            <a:off x="160255" y="-915669"/>
            <a:ext cx="1062391" cy="2586089"/>
            <a:chOff x="120193" y="-713445"/>
            <a:chExt cx="796793" cy="1939567"/>
          </a:xfrm>
        </p:grpSpPr>
        <p:sp>
          <p:nvSpPr>
            <p:cNvPr id="702" name="Google Shape;702;p39"/>
            <p:cNvSpPr/>
            <p:nvPr/>
          </p:nvSpPr>
          <p:spPr>
            <a:xfrm rot="5400000">
              <a:off x="-444410" y="-135244"/>
              <a:ext cx="1925969" cy="783164"/>
            </a:xfrm>
            <a:custGeom>
              <a:avLst/>
              <a:gdLst/>
              <a:ahLst/>
              <a:cxnLst/>
              <a:rect l="l" t="t" r="r" b="b"/>
              <a:pathLst>
                <a:path w="62319" h="25341" extrusionOk="0">
                  <a:moveTo>
                    <a:pt x="1" y="0"/>
                  </a:moveTo>
                  <a:lnTo>
                    <a:pt x="1" y="2678"/>
                  </a:lnTo>
                  <a:lnTo>
                    <a:pt x="49543" y="2678"/>
                  </a:lnTo>
                  <a:cubicBezTo>
                    <a:pt x="55070" y="2678"/>
                    <a:pt x="59544" y="7157"/>
                    <a:pt x="59544" y="12679"/>
                  </a:cubicBezTo>
                  <a:cubicBezTo>
                    <a:pt x="59544" y="18017"/>
                    <a:pt x="55221" y="22340"/>
                    <a:pt x="49886" y="22340"/>
                  </a:cubicBezTo>
                  <a:lnTo>
                    <a:pt x="1" y="22340"/>
                  </a:lnTo>
                  <a:lnTo>
                    <a:pt x="1" y="25340"/>
                  </a:lnTo>
                  <a:lnTo>
                    <a:pt x="49913" y="25340"/>
                  </a:lnTo>
                  <a:cubicBezTo>
                    <a:pt x="56764" y="25340"/>
                    <a:pt x="62318" y="19791"/>
                    <a:pt x="62318" y="12942"/>
                  </a:cubicBezTo>
                  <a:cubicBezTo>
                    <a:pt x="62318" y="5797"/>
                    <a:pt x="56522" y="0"/>
                    <a:pt x="493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03" name="Google Shape;703;p39"/>
            <p:cNvSpPr/>
            <p:nvPr/>
          </p:nvSpPr>
          <p:spPr>
            <a:xfrm rot="5400000">
              <a:off x="-451194" y="-142058"/>
              <a:ext cx="1939567" cy="796793"/>
            </a:xfrm>
            <a:custGeom>
              <a:avLst/>
              <a:gdLst/>
              <a:ahLst/>
              <a:cxnLst/>
              <a:rect l="l" t="t" r="r" b="b"/>
              <a:pathLst>
                <a:path w="62759" h="25782" extrusionOk="0">
                  <a:moveTo>
                    <a:pt x="49597" y="442"/>
                  </a:moveTo>
                  <a:cubicBezTo>
                    <a:pt x="56613" y="442"/>
                    <a:pt x="62318" y="6147"/>
                    <a:pt x="62318" y="13163"/>
                  </a:cubicBezTo>
                  <a:cubicBezTo>
                    <a:pt x="62318" y="19878"/>
                    <a:pt x="56855" y="25347"/>
                    <a:pt x="50133" y="25347"/>
                  </a:cubicBezTo>
                  <a:lnTo>
                    <a:pt x="441" y="25347"/>
                  </a:lnTo>
                  <a:lnTo>
                    <a:pt x="441" y="22782"/>
                  </a:lnTo>
                  <a:lnTo>
                    <a:pt x="50106" y="22782"/>
                  </a:lnTo>
                  <a:cubicBezTo>
                    <a:pt x="55553" y="22782"/>
                    <a:pt x="59984" y="18352"/>
                    <a:pt x="59984" y="12900"/>
                  </a:cubicBezTo>
                  <a:cubicBezTo>
                    <a:pt x="59984" y="7264"/>
                    <a:pt x="55397" y="2678"/>
                    <a:pt x="49763" y="2678"/>
                  </a:cubicBezTo>
                  <a:lnTo>
                    <a:pt x="441" y="2678"/>
                  </a:lnTo>
                  <a:lnTo>
                    <a:pt x="441" y="442"/>
                  </a:lnTo>
                  <a:close/>
                  <a:moveTo>
                    <a:pt x="221" y="0"/>
                  </a:moveTo>
                  <a:cubicBezTo>
                    <a:pt x="97" y="0"/>
                    <a:pt x="0" y="97"/>
                    <a:pt x="0" y="221"/>
                  </a:cubicBezTo>
                  <a:lnTo>
                    <a:pt x="0" y="2899"/>
                  </a:lnTo>
                  <a:cubicBezTo>
                    <a:pt x="0" y="3017"/>
                    <a:pt x="97" y="3119"/>
                    <a:pt x="221" y="3119"/>
                  </a:cubicBezTo>
                  <a:lnTo>
                    <a:pt x="49763" y="3119"/>
                  </a:lnTo>
                  <a:cubicBezTo>
                    <a:pt x="55156" y="3119"/>
                    <a:pt x="59548" y="7507"/>
                    <a:pt x="59548" y="12900"/>
                  </a:cubicBezTo>
                  <a:cubicBezTo>
                    <a:pt x="59548" y="18109"/>
                    <a:pt x="55312" y="22342"/>
                    <a:pt x="50106" y="22342"/>
                  </a:cubicBezTo>
                  <a:lnTo>
                    <a:pt x="221" y="22342"/>
                  </a:lnTo>
                  <a:cubicBezTo>
                    <a:pt x="97" y="22342"/>
                    <a:pt x="0" y="22444"/>
                    <a:pt x="0" y="22561"/>
                  </a:cubicBezTo>
                  <a:lnTo>
                    <a:pt x="0" y="25561"/>
                  </a:lnTo>
                  <a:cubicBezTo>
                    <a:pt x="0" y="25685"/>
                    <a:pt x="97" y="25782"/>
                    <a:pt x="221" y="25782"/>
                  </a:cubicBezTo>
                  <a:lnTo>
                    <a:pt x="50133" y="25782"/>
                  </a:lnTo>
                  <a:cubicBezTo>
                    <a:pt x="57096" y="25782"/>
                    <a:pt x="62759" y="20121"/>
                    <a:pt x="62759" y="13163"/>
                  </a:cubicBezTo>
                  <a:cubicBezTo>
                    <a:pt x="62759" y="5904"/>
                    <a:pt x="56855" y="0"/>
                    <a:pt x="495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04" name="Google Shape;704;p39"/>
            <p:cNvSpPr/>
            <p:nvPr/>
          </p:nvSpPr>
          <p:spPr>
            <a:xfrm rot="5400000">
              <a:off x="-199933" y="98567"/>
              <a:ext cx="1455842" cy="447010"/>
            </a:xfrm>
            <a:custGeom>
              <a:avLst/>
              <a:gdLst/>
              <a:ahLst/>
              <a:cxnLst/>
              <a:rect l="l" t="t" r="r" b="b"/>
              <a:pathLst>
                <a:path w="47107" h="14464" extrusionOk="0">
                  <a:moveTo>
                    <a:pt x="0" y="1"/>
                  </a:moveTo>
                  <a:lnTo>
                    <a:pt x="0" y="2405"/>
                  </a:lnTo>
                  <a:lnTo>
                    <a:pt x="39976" y="2405"/>
                  </a:lnTo>
                  <a:cubicBezTo>
                    <a:pt x="42595" y="2405"/>
                    <a:pt x="44719" y="4528"/>
                    <a:pt x="44719" y="7147"/>
                  </a:cubicBezTo>
                  <a:cubicBezTo>
                    <a:pt x="44719" y="9921"/>
                    <a:pt x="42471" y="12168"/>
                    <a:pt x="39696" y="12168"/>
                  </a:cubicBezTo>
                  <a:lnTo>
                    <a:pt x="0" y="12168"/>
                  </a:lnTo>
                  <a:lnTo>
                    <a:pt x="0" y="14464"/>
                  </a:lnTo>
                  <a:lnTo>
                    <a:pt x="39976" y="14464"/>
                  </a:lnTo>
                  <a:cubicBezTo>
                    <a:pt x="43912" y="14464"/>
                    <a:pt x="47106" y="11276"/>
                    <a:pt x="47106" y="7341"/>
                  </a:cubicBezTo>
                  <a:cubicBezTo>
                    <a:pt x="47106" y="3286"/>
                    <a:pt x="43821" y="1"/>
                    <a:pt x="3976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05" name="Google Shape;705;p39"/>
            <p:cNvSpPr/>
            <p:nvPr/>
          </p:nvSpPr>
          <p:spPr>
            <a:xfrm rot="5400000">
              <a:off x="-206763" y="91737"/>
              <a:ext cx="1469471" cy="460639"/>
            </a:xfrm>
            <a:custGeom>
              <a:avLst/>
              <a:gdLst/>
              <a:ahLst/>
              <a:cxnLst/>
              <a:rect l="l" t="t" r="r" b="b"/>
              <a:pathLst>
                <a:path w="47548" h="14905" extrusionOk="0">
                  <a:moveTo>
                    <a:pt x="39987" y="441"/>
                  </a:moveTo>
                  <a:cubicBezTo>
                    <a:pt x="43913" y="441"/>
                    <a:pt x="47106" y="3635"/>
                    <a:pt x="47106" y="7561"/>
                  </a:cubicBezTo>
                  <a:cubicBezTo>
                    <a:pt x="47106" y="11367"/>
                    <a:pt x="44009" y="14470"/>
                    <a:pt x="40197" y="14470"/>
                  </a:cubicBezTo>
                  <a:lnTo>
                    <a:pt x="442" y="14470"/>
                  </a:lnTo>
                  <a:lnTo>
                    <a:pt x="442" y="12609"/>
                  </a:lnTo>
                  <a:lnTo>
                    <a:pt x="39917" y="12609"/>
                  </a:lnTo>
                  <a:cubicBezTo>
                    <a:pt x="42805" y="12609"/>
                    <a:pt x="45160" y="10254"/>
                    <a:pt x="45160" y="7367"/>
                  </a:cubicBezTo>
                  <a:cubicBezTo>
                    <a:pt x="45160" y="4630"/>
                    <a:pt x="42934" y="2404"/>
                    <a:pt x="40197" y="2404"/>
                  </a:cubicBezTo>
                  <a:lnTo>
                    <a:pt x="442" y="2404"/>
                  </a:lnTo>
                  <a:lnTo>
                    <a:pt x="442" y="441"/>
                  </a:lnTo>
                  <a:close/>
                  <a:moveTo>
                    <a:pt x="221" y="0"/>
                  </a:moveTo>
                  <a:cubicBezTo>
                    <a:pt x="97" y="0"/>
                    <a:pt x="1" y="97"/>
                    <a:pt x="1" y="221"/>
                  </a:cubicBezTo>
                  <a:lnTo>
                    <a:pt x="1" y="2625"/>
                  </a:lnTo>
                  <a:cubicBezTo>
                    <a:pt x="1" y="2742"/>
                    <a:pt x="97" y="2844"/>
                    <a:pt x="221" y="2844"/>
                  </a:cubicBezTo>
                  <a:lnTo>
                    <a:pt x="40197" y="2844"/>
                  </a:lnTo>
                  <a:cubicBezTo>
                    <a:pt x="42692" y="2844"/>
                    <a:pt x="44719" y="4871"/>
                    <a:pt x="44719" y="7367"/>
                  </a:cubicBezTo>
                  <a:cubicBezTo>
                    <a:pt x="44719" y="10018"/>
                    <a:pt x="42568" y="12167"/>
                    <a:pt x="39917" y="12167"/>
                  </a:cubicBezTo>
                  <a:lnTo>
                    <a:pt x="221" y="12167"/>
                  </a:lnTo>
                  <a:cubicBezTo>
                    <a:pt x="97" y="12167"/>
                    <a:pt x="1" y="12271"/>
                    <a:pt x="1" y="12388"/>
                  </a:cubicBezTo>
                  <a:lnTo>
                    <a:pt x="1" y="14684"/>
                  </a:lnTo>
                  <a:cubicBezTo>
                    <a:pt x="1" y="14808"/>
                    <a:pt x="97" y="14904"/>
                    <a:pt x="221" y="14904"/>
                  </a:cubicBezTo>
                  <a:lnTo>
                    <a:pt x="40197" y="14904"/>
                  </a:lnTo>
                  <a:cubicBezTo>
                    <a:pt x="44252" y="14904"/>
                    <a:pt x="47548" y="11609"/>
                    <a:pt x="47548" y="7561"/>
                  </a:cubicBezTo>
                  <a:cubicBezTo>
                    <a:pt x="47548" y="3393"/>
                    <a:pt x="44155" y="0"/>
                    <a:pt x="399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06" name="Google Shape;706;p39"/>
            <p:cNvSpPr/>
            <p:nvPr/>
          </p:nvSpPr>
          <p:spPr>
            <a:xfrm rot="5400000">
              <a:off x="-116548" y="160531"/>
              <a:ext cx="1289017" cy="156256"/>
            </a:xfrm>
            <a:custGeom>
              <a:avLst/>
              <a:gdLst/>
              <a:ahLst/>
              <a:cxnLst/>
              <a:rect l="l" t="t" r="r" b="b"/>
              <a:pathLst>
                <a:path w="41709" h="5056" extrusionOk="0">
                  <a:moveTo>
                    <a:pt x="0" y="1"/>
                  </a:moveTo>
                  <a:lnTo>
                    <a:pt x="0" y="2527"/>
                  </a:lnTo>
                  <a:lnTo>
                    <a:pt x="0" y="5055"/>
                  </a:lnTo>
                  <a:lnTo>
                    <a:pt x="39224" y="5055"/>
                  </a:lnTo>
                  <a:cubicBezTo>
                    <a:pt x="40595" y="5055"/>
                    <a:pt x="41708" y="3942"/>
                    <a:pt x="41708" y="2571"/>
                  </a:cubicBezTo>
                  <a:cubicBezTo>
                    <a:pt x="41708" y="1152"/>
                    <a:pt x="40557" y="1"/>
                    <a:pt x="391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07" name="Google Shape;707;p39"/>
            <p:cNvSpPr/>
            <p:nvPr/>
          </p:nvSpPr>
          <p:spPr>
            <a:xfrm rot="5400000">
              <a:off x="-123316" y="153701"/>
              <a:ext cx="1302615" cy="169854"/>
            </a:xfrm>
            <a:custGeom>
              <a:avLst/>
              <a:gdLst/>
              <a:ahLst/>
              <a:cxnLst/>
              <a:rect l="l" t="t" r="r" b="b"/>
              <a:pathLst>
                <a:path w="42149" h="5496" extrusionOk="0">
                  <a:moveTo>
                    <a:pt x="39359" y="437"/>
                  </a:moveTo>
                  <a:cubicBezTo>
                    <a:pt x="40654" y="437"/>
                    <a:pt x="41714" y="1495"/>
                    <a:pt x="41714" y="2792"/>
                  </a:cubicBezTo>
                  <a:cubicBezTo>
                    <a:pt x="41714" y="4039"/>
                    <a:pt x="40697" y="5061"/>
                    <a:pt x="39445" y="5061"/>
                  </a:cubicBezTo>
                  <a:lnTo>
                    <a:pt x="442" y="5061"/>
                  </a:lnTo>
                  <a:lnTo>
                    <a:pt x="442" y="2969"/>
                  </a:lnTo>
                  <a:lnTo>
                    <a:pt x="39413" y="2969"/>
                  </a:lnTo>
                  <a:cubicBezTo>
                    <a:pt x="39530" y="2969"/>
                    <a:pt x="39627" y="2867"/>
                    <a:pt x="39627" y="2748"/>
                  </a:cubicBezTo>
                  <a:cubicBezTo>
                    <a:pt x="39627" y="2631"/>
                    <a:pt x="39530" y="2528"/>
                    <a:pt x="39413" y="2528"/>
                  </a:cubicBezTo>
                  <a:lnTo>
                    <a:pt x="442" y="2528"/>
                  </a:lnTo>
                  <a:lnTo>
                    <a:pt x="442" y="437"/>
                  </a:lnTo>
                  <a:close/>
                  <a:moveTo>
                    <a:pt x="221" y="1"/>
                  </a:moveTo>
                  <a:cubicBezTo>
                    <a:pt x="97" y="1"/>
                    <a:pt x="1" y="98"/>
                    <a:pt x="1" y="222"/>
                  </a:cubicBezTo>
                  <a:lnTo>
                    <a:pt x="1" y="5276"/>
                  </a:lnTo>
                  <a:cubicBezTo>
                    <a:pt x="1" y="5399"/>
                    <a:pt x="97" y="5496"/>
                    <a:pt x="221" y="5496"/>
                  </a:cubicBezTo>
                  <a:lnTo>
                    <a:pt x="39445" y="5496"/>
                  </a:lnTo>
                  <a:cubicBezTo>
                    <a:pt x="40934" y="5496"/>
                    <a:pt x="42149" y="4281"/>
                    <a:pt x="42149" y="2792"/>
                  </a:cubicBezTo>
                  <a:cubicBezTo>
                    <a:pt x="42149" y="1254"/>
                    <a:pt x="40897" y="1"/>
                    <a:pt x="393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708" name="Google Shape;708;p39"/>
          <p:cNvGrpSpPr/>
          <p:nvPr/>
        </p:nvGrpSpPr>
        <p:grpSpPr>
          <a:xfrm rot="10800000" flipH="1">
            <a:off x="10960255" y="5187565"/>
            <a:ext cx="1062391" cy="2586089"/>
            <a:chOff x="120193" y="-713445"/>
            <a:chExt cx="796793" cy="1939567"/>
          </a:xfrm>
        </p:grpSpPr>
        <p:sp>
          <p:nvSpPr>
            <p:cNvPr id="709" name="Google Shape;709;p39"/>
            <p:cNvSpPr/>
            <p:nvPr/>
          </p:nvSpPr>
          <p:spPr>
            <a:xfrm rot="5400000">
              <a:off x="-444410" y="-135244"/>
              <a:ext cx="1925969" cy="783164"/>
            </a:xfrm>
            <a:custGeom>
              <a:avLst/>
              <a:gdLst/>
              <a:ahLst/>
              <a:cxnLst/>
              <a:rect l="l" t="t" r="r" b="b"/>
              <a:pathLst>
                <a:path w="62319" h="25341" extrusionOk="0">
                  <a:moveTo>
                    <a:pt x="1" y="0"/>
                  </a:moveTo>
                  <a:lnTo>
                    <a:pt x="1" y="2678"/>
                  </a:lnTo>
                  <a:lnTo>
                    <a:pt x="49543" y="2678"/>
                  </a:lnTo>
                  <a:cubicBezTo>
                    <a:pt x="55070" y="2678"/>
                    <a:pt x="59544" y="7157"/>
                    <a:pt x="59544" y="12679"/>
                  </a:cubicBezTo>
                  <a:cubicBezTo>
                    <a:pt x="59544" y="18017"/>
                    <a:pt x="55221" y="22340"/>
                    <a:pt x="49886" y="22340"/>
                  </a:cubicBezTo>
                  <a:lnTo>
                    <a:pt x="1" y="22340"/>
                  </a:lnTo>
                  <a:lnTo>
                    <a:pt x="1" y="25340"/>
                  </a:lnTo>
                  <a:lnTo>
                    <a:pt x="49913" y="25340"/>
                  </a:lnTo>
                  <a:cubicBezTo>
                    <a:pt x="56764" y="25340"/>
                    <a:pt x="62318" y="19791"/>
                    <a:pt x="62318" y="12942"/>
                  </a:cubicBezTo>
                  <a:cubicBezTo>
                    <a:pt x="62318" y="5797"/>
                    <a:pt x="56522" y="0"/>
                    <a:pt x="493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10" name="Google Shape;710;p39"/>
            <p:cNvSpPr/>
            <p:nvPr/>
          </p:nvSpPr>
          <p:spPr>
            <a:xfrm rot="5400000">
              <a:off x="-451194" y="-142058"/>
              <a:ext cx="1939567" cy="796793"/>
            </a:xfrm>
            <a:custGeom>
              <a:avLst/>
              <a:gdLst/>
              <a:ahLst/>
              <a:cxnLst/>
              <a:rect l="l" t="t" r="r" b="b"/>
              <a:pathLst>
                <a:path w="62759" h="25782" extrusionOk="0">
                  <a:moveTo>
                    <a:pt x="49597" y="442"/>
                  </a:moveTo>
                  <a:cubicBezTo>
                    <a:pt x="56613" y="442"/>
                    <a:pt x="62318" y="6147"/>
                    <a:pt x="62318" y="13163"/>
                  </a:cubicBezTo>
                  <a:cubicBezTo>
                    <a:pt x="62318" y="19878"/>
                    <a:pt x="56855" y="25347"/>
                    <a:pt x="50133" y="25347"/>
                  </a:cubicBezTo>
                  <a:lnTo>
                    <a:pt x="441" y="25347"/>
                  </a:lnTo>
                  <a:lnTo>
                    <a:pt x="441" y="22782"/>
                  </a:lnTo>
                  <a:lnTo>
                    <a:pt x="50106" y="22782"/>
                  </a:lnTo>
                  <a:cubicBezTo>
                    <a:pt x="55553" y="22782"/>
                    <a:pt x="59984" y="18352"/>
                    <a:pt x="59984" y="12900"/>
                  </a:cubicBezTo>
                  <a:cubicBezTo>
                    <a:pt x="59984" y="7264"/>
                    <a:pt x="55397" y="2678"/>
                    <a:pt x="49763" y="2678"/>
                  </a:cubicBezTo>
                  <a:lnTo>
                    <a:pt x="441" y="2678"/>
                  </a:lnTo>
                  <a:lnTo>
                    <a:pt x="441" y="442"/>
                  </a:lnTo>
                  <a:close/>
                  <a:moveTo>
                    <a:pt x="221" y="0"/>
                  </a:moveTo>
                  <a:cubicBezTo>
                    <a:pt x="97" y="0"/>
                    <a:pt x="0" y="97"/>
                    <a:pt x="0" y="221"/>
                  </a:cubicBezTo>
                  <a:lnTo>
                    <a:pt x="0" y="2899"/>
                  </a:lnTo>
                  <a:cubicBezTo>
                    <a:pt x="0" y="3017"/>
                    <a:pt x="97" y="3119"/>
                    <a:pt x="221" y="3119"/>
                  </a:cubicBezTo>
                  <a:lnTo>
                    <a:pt x="49763" y="3119"/>
                  </a:lnTo>
                  <a:cubicBezTo>
                    <a:pt x="55156" y="3119"/>
                    <a:pt x="59548" y="7507"/>
                    <a:pt x="59548" y="12900"/>
                  </a:cubicBezTo>
                  <a:cubicBezTo>
                    <a:pt x="59548" y="18109"/>
                    <a:pt x="55312" y="22342"/>
                    <a:pt x="50106" y="22342"/>
                  </a:cubicBezTo>
                  <a:lnTo>
                    <a:pt x="221" y="22342"/>
                  </a:lnTo>
                  <a:cubicBezTo>
                    <a:pt x="97" y="22342"/>
                    <a:pt x="0" y="22444"/>
                    <a:pt x="0" y="22561"/>
                  </a:cubicBezTo>
                  <a:lnTo>
                    <a:pt x="0" y="25561"/>
                  </a:lnTo>
                  <a:cubicBezTo>
                    <a:pt x="0" y="25685"/>
                    <a:pt x="97" y="25782"/>
                    <a:pt x="221" y="25782"/>
                  </a:cubicBezTo>
                  <a:lnTo>
                    <a:pt x="50133" y="25782"/>
                  </a:lnTo>
                  <a:cubicBezTo>
                    <a:pt x="57096" y="25782"/>
                    <a:pt x="62759" y="20121"/>
                    <a:pt x="62759" y="13163"/>
                  </a:cubicBezTo>
                  <a:cubicBezTo>
                    <a:pt x="62759" y="5904"/>
                    <a:pt x="56855" y="0"/>
                    <a:pt x="495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1" name="Google Shape;711;p39"/>
            <p:cNvSpPr/>
            <p:nvPr/>
          </p:nvSpPr>
          <p:spPr>
            <a:xfrm rot="5400000">
              <a:off x="-199933" y="98567"/>
              <a:ext cx="1455842" cy="447010"/>
            </a:xfrm>
            <a:custGeom>
              <a:avLst/>
              <a:gdLst/>
              <a:ahLst/>
              <a:cxnLst/>
              <a:rect l="l" t="t" r="r" b="b"/>
              <a:pathLst>
                <a:path w="47107" h="14464" extrusionOk="0">
                  <a:moveTo>
                    <a:pt x="0" y="1"/>
                  </a:moveTo>
                  <a:lnTo>
                    <a:pt x="0" y="2405"/>
                  </a:lnTo>
                  <a:lnTo>
                    <a:pt x="39976" y="2405"/>
                  </a:lnTo>
                  <a:cubicBezTo>
                    <a:pt x="42595" y="2405"/>
                    <a:pt x="44719" y="4528"/>
                    <a:pt x="44719" y="7147"/>
                  </a:cubicBezTo>
                  <a:cubicBezTo>
                    <a:pt x="44719" y="9921"/>
                    <a:pt x="42471" y="12168"/>
                    <a:pt x="39696" y="12168"/>
                  </a:cubicBezTo>
                  <a:lnTo>
                    <a:pt x="0" y="12168"/>
                  </a:lnTo>
                  <a:lnTo>
                    <a:pt x="0" y="14464"/>
                  </a:lnTo>
                  <a:lnTo>
                    <a:pt x="39976" y="14464"/>
                  </a:lnTo>
                  <a:cubicBezTo>
                    <a:pt x="43912" y="14464"/>
                    <a:pt x="47106" y="11276"/>
                    <a:pt x="47106" y="7341"/>
                  </a:cubicBezTo>
                  <a:cubicBezTo>
                    <a:pt x="47106" y="3286"/>
                    <a:pt x="43821" y="1"/>
                    <a:pt x="3976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12" name="Google Shape;712;p39"/>
            <p:cNvSpPr/>
            <p:nvPr/>
          </p:nvSpPr>
          <p:spPr>
            <a:xfrm rot="5400000">
              <a:off x="-206763" y="91737"/>
              <a:ext cx="1469471" cy="460639"/>
            </a:xfrm>
            <a:custGeom>
              <a:avLst/>
              <a:gdLst/>
              <a:ahLst/>
              <a:cxnLst/>
              <a:rect l="l" t="t" r="r" b="b"/>
              <a:pathLst>
                <a:path w="47548" h="14905" extrusionOk="0">
                  <a:moveTo>
                    <a:pt x="39987" y="441"/>
                  </a:moveTo>
                  <a:cubicBezTo>
                    <a:pt x="43913" y="441"/>
                    <a:pt x="47106" y="3635"/>
                    <a:pt x="47106" y="7561"/>
                  </a:cubicBezTo>
                  <a:cubicBezTo>
                    <a:pt x="47106" y="11367"/>
                    <a:pt x="44009" y="14470"/>
                    <a:pt x="40197" y="14470"/>
                  </a:cubicBezTo>
                  <a:lnTo>
                    <a:pt x="442" y="14470"/>
                  </a:lnTo>
                  <a:lnTo>
                    <a:pt x="442" y="12609"/>
                  </a:lnTo>
                  <a:lnTo>
                    <a:pt x="39917" y="12609"/>
                  </a:lnTo>
                  <a:cubicBezTo>
                    <a:pt x="42805" y="12609"/>
                    <a:pt x="45160" y="10254"/>
                    <a:pt x="45160" y="7367"/>
                  </a:cubicBezTo>
                  <a:cubicBezTo>
                    <a:pt x="45160" y="4630"/>
                    <a:pt x="42934" y="2404"/>
                    <a:pt x="40197" y="2404"/>
                  </a:cubicBezTo>
                  <a:lnTo>
                    <a:pt x="442" y="2404"/>
                  </a:lnTo>
                  <a:lnTo>
                    <a:pt x="442" y="441"/>
                  </a:lnTo>
                  <a:close/>
                  <a:moveTo>
                    <a:pt x="221" y="0"/>
                  </a:moveTo>
                  <a:cubicBezTo>
                    <a:pt x="97" y="0"/>
                    <a:pt x="1" y="97"/>
                    <a:pt x="1" y="221"/>
                  </a:cubicBezTo>
                  <a:lnTo>
                    <a:pt x="1" y="2625"/>
                  </a:lnTo>
                  <a:cubicBezTo>
                    <a:pt x="1" y="2742"/>
                    <a:pt x="97" y="2844"/>
                    <a:pt x="221" y="2844"/>
                  </a:cubicBezTo>
                  <a:lnTo>
                    <a:pt x="40197" y="2844"/>
                  </a:lnTo>
                  <a:cubicBezTo>
                    <a:pt x="42692" y="2844"/>
                    <a:pt x="44719" y="4871"/>
                    <a:pt x="44719" y="7367"/>
                  </a:cubicBezTo>
                  <a:cubicBezTo>
                    <a:pt x="44719" y="10018"/>
                    <a:pt x="42568" y="12167"/>
                    <a:pt x="39917" y="12167"/>
                  </a:cubicBezTo>
                  <a:lnTo>
                    <a:pt x="221" y="12167"/>
                  </a:lnTo>
                  <a:cubicBezTo>
                    <a:pt x="97" y="12167"/>
                    <a:pt x="1" y="12271"/>
                    <a:pt x="1" y="12388"/>
                  </a:cubicBezTo>
                  <a:lnTo>
                    <a:pt x="1" y="14684"/>
                  </a:lnTo>
                  <a:cubicBezTo>
                    <a:pt x="1" y="14808"/>
                    <a:pt x="97" y="14904"/>
                    <a:pt x="221" y="14904"/>
                  </a:cubicBezTo>
                  <a:lnTo>
                    <a:pt x="40197" y="14904"/>
                  </a:lnTo>
                  <a:cubicBezTo>
                    <a:pt x="44252" y="14904"/>
                    <a:pt x="47548" y="11609"/>
                    <a:pt x="47548" y="7561"/>
                  </a:cubicBezTo>
                  <a:cubicBezTo>
                    <a:pt x="47548" y="3393"/>
                    <a:pt x="44155" y="0"/>
                    <a:pt x="399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13" name="Google Shape;713;p39"/>
            <p:cNvSpPr/>
            <p:nvPr/>
          </p:nvSpPr>
          <p:spPr>
            <a:xfrm rot="5400000">
              <a:off x="-116548" y="160531"/>
              <a:ext cx="1289017" cy="156256"/>
            </a:xfrm>
            <a:custGeom>
              <a:avLst/>
              <a:gdLst/>
              <a:ahLst/>
              <a:cxnLst/>
              <a:rect l="l" t="t" r="r" b="b"/>
              <a:pathLst>
                <a:path w="41709" h="5056" extrusionOk="0">
                  <a:moveTo>
                    <a:pt x="0" y="1"/>
                  </a:moveTo>
                  <a:lnTo>
                    <a:pt x="0" y="2527"/>
                  </a:lnTo>
                  <a:lnTo>
                    <a:pt x="0" y="5055"/>
                  </a:lnTo>
                  <a:lnTo>
                    <a:pt x="39224" y="5055"/>
                  </a:lnTo>
                  <a:cubicBezTo>
                    <a:pt x="40595" y="5055"/>
                    <a:pt x="41708" y="3942"/>
                    <a:pt x="41708" y="2571"/>
                  </a:cubicBezTo>
                  <a:cubicBezTo>
                    <a:pt x="41708" y="1152"/>
                    <a:pt x="40557" y="1"/>
                    <a:pt x="3913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714" name="Google Shape;714;p39"/>
            <p:cNvSpPr/>
            <p:nvPr/>
          </p:nvSpPr>
          <p:spPr>
            <a:xfrm rot="5400000">
              <a:off x="-123316" y="153701"/>
              <a:ext cx="1302615" cy="169854"/>
            </a:xfrm>
            <a:custGeom>
              <a:avLst/>
              <a:gdLst/>
              <a:ahLst/>
              <a:cxnLst/>
              <a:rect l="l" t="t" r="r" b="b"/>
              <a:pathLst>
                <a:path w="42149" h="5496" extrusionOk="0">
                  <a:moveTo>
                    <a:pt x="39359" y="437"/>
                  </a:moveTo>
                  <a:cubicBezTo>
                    <a:pt x="40654" y="437"/>
                    <a:pt x="41714" y="1495"/>
                    <a:pt x="41714" y="2792"/>
                  </a:cubicBezTo>
                  <a:cubicBezTo>
                    <a:pt x="41714" y="4039"/>
                    <a:pt x="40697" y="5061"/>
                    <a:pt x="39445" y="5061"/>
                  </a:cubicBezTo>
                  <a:lnTo>
                    <a:pt x="442" y="5061"/>
                  </a:lnTo>
                  <a:lnTo>
                    <a:pt x="442" y="2969"/>
                  </a:lnTo>
                  <a:lnTo>
                    <a:pt x="39413" y="2969"/>
                  </a:lnTo>
                  <a:cubicBezTo>
                    <a:pt x="39530" y="2969"/>
                    <a:pt x="39627" y="2867"/>
                    <a:pt x="39627" y="2748"/>
                  </a:cubicBezTo>
                  <a:cubicBezTo>
                    <a:pt x="39627" y="2631"/>
                    <a:pt x="39530" y="2528"/>
                    <a:pt x="39413" y="2528"/>
                  </a:cubicBezTo>
                  <a:lnTo>
                    <a:pt x="442" y="2528"/>
                  </a:lnTo>
                  <a:lnTo>
                    <a:pt x="442" y="437"/>
                  </a:lnTo>
                  <a:close/>
                  <a:moveTo>
                    <a:pt x="221" y="1"/>
                  </a:moveTo>
                  <a:cubicBezTo>
                    <a:pt x="97" y="1"/>
                    <a:pt x="1" y="98"/>
                    <a:pt x="1" y="222"/>
                  </a:cubicBezTo>
                  <a:lnTo>
                    <a:pt x="1" y="5276"/>
                  </a:lnTo>
                  <a:cubicBezTo>
                    <a:pt x="1" y="5399"/>
                    <a:pt x="97" y="5496"/>
                    <a:pt x="221" y="5496"/>
                  </a:cubicBezTo>
                  <a:lnTo>
                    <a:pt x="39445" y="5496"/>
                  </a:lnTo>
                  <a:cubicBezTo>
                    <a:pt x="40934" y="5496"/>
                    <a:pt x="42149" y="4281"/>
                    <a:pt x="42149" y="2792"/>
                  </a:cubicBezTo>
                  <a:cubicBezTo>
                    <a:pt x="42149" y="1254"/>
                    <a:pt x="40897" y="1"/>
                    <a:pt x="393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715" name="Google Shape;715;p39"/>
          <p:cNvSpPr/>
          <p:nvPr/>
        </p:nvSpPr>
        <p:spPr>
          <a:xfrm>
            <a:off x="10268349" y="1670440"/>
            <a:ext cx="651671" cy="643368"/>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Subtitle 4">
            <a:extLst>
              <a:ext uri="{FF2B5EF4-FFF2-40B4-BE49-F238E27FC236}">
                <a16:creationId xmlns:a16="http://schemas.microsoft.com/office/drawing/2014/main" id="{375E984F-1F53-3547-A517-953447E81740}"/>
              </a:ext>
            </a:extLst>
          </p:cNvPr>
          <p:cNvSpPr>
            <a:spLocks noGrp="1"/>
          </p:cNvSpPr>
          <p:nvPr>
            <p:ph type="subTitle" idx="14"/>
          </p:nvPr>
        </p:nvSpPr>
        <p:spPr>
          <a:xfrm>
            <a:off x="2881949" y="2038591"/>
            <a:ext cx="2811092" cy="1341700"/>
          </a:xfrm>
        </p:spPr>
        <p:txBody>
          <a:bodyPr/>
          <a:lstStyle/>
          <a:p>
            <a:pPr algn="ctr"/>
            <a:r>
              <a:rPr lang="en-US" sz="1600" dirty="0"/>
              <a:t>Background</a:t>
            </a:r>
          </a:p>
          <a:p>
            <a:pPr algn="ctr"/>
            <a:r>
              <a:rPr lang="en-US" sz="1600" dirty="0"/>
              <a:t>SPORT-C Intervention</a:t>
            </a:r>
          </a:p>
          <a:p>
            <a:pPr algn="ctr"/>
            <a:r>
              <a:rPr lang="en-US" sz="1600" dirty="0"/>
              <a:t>Purpose of Study</a:t>
            </a:r>
          </a:p>
          <a:p>
            <a:pPr algn="ctr"/>
            <a:r>
              <a:rPr lang="en-US" sz="1600" dirty="0"/>
              <a:t>Research Questions</a:t>
            </a:r>
          </a:p>
        </p:txBody>
      </p:sp>
      <p:sp>
        <p:nvSpPr>
          <p:cNvPr id="106" name="Subtitle 4">
            <a:extLst>
              <a:ext uri="{FF2B5EF4-FFF2-40B4-BE49-F238E27FC236}">
                <a16:creationId xmlns:a16="http://schemas.microsoft.com/office/drawing/2014/main" id="{6EAFCA9A-6525-A646-8C48-F882D26C5523}"/>
              </a:ext>
            </a:extLst>
          </p:cNvPr>
          <p:cNvSpPr txBox="1">
            <a:spLocks/>
          </p:cNvSpPr>
          <p:nvPr/>
        </p:nvSpPr>
        <p:spPr>
          <a:xfrm>
            <a:off x="7158412" y="2051767"/>
            <a:ext cx="2811092" cy="1067200"/>
          </a:xfrm>
          <a:prstGeom prst="rect">
            <a:avLst/>
          </a:prstGeom>
        </p:spPr>
        <p:txBody>
          <a:bodyPr spcFirstLastPara="1" vert="horz" wrap="square" lIns="91425" tIns="91425" rIns="91425" bIns="91425"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l"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l"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algn="ctr"/>
            <a:r>
              <a:rPr lang="en-US" sz="1600" dirty="0"/>
              <a:t>Study Design</a:t>
            </a:r>
          </a:p>
          <a:p>
            <a:pPr algn="ctr"/>
            <a:r>
              <a:rPr lang="en-US" sz="1600" dirty="0"/>
              <a:t>School Population</a:t>
            </a:r>
          </a:p>
          <a:p>
            <a:pPr algn="ctr"/>
            <a:r>
              <a:rPr lang="en-US" sz="1600" dirty="0"/>
              <a:t>Participants</a:t>
            </a:r>
          </a:p>
          <a:p>
            <a:pPr algn="ctr"/>
            <a:r>
              <a:rPr lang="en-US" sz="1600" dirty="0"/>
              <a:t>Study Timeline</a:t>
            </a:r>
          </a:p>
          <a:p>
            <a:pPr algn="ctr"/>
            <a:r>
              <a:rPr lang="en-US" sz="1600" dirty="0"/>
              <a:t>Intervention Activity</a:t>
            </a:r>
          </a:p>
          <a:p>
            <a:pPr algn="ctr"/>
            <a:r>
              <a:rPr lang="en-US" sz="1600" dirty="0"/>
              <a:t>Data Collection</a:t>
            </a:r>
          </a:p>
        </p:txBody>
      </p:sp>
      <p:sp>
        <p:nvSpPr>
          <p:cNvPr id="107" name="Subtitle 4">
            <a:extLst>
              <a:ext uri="{FF2B5EF4-FFF2-40B4-BE49-F238E27FC236}">
                <a16:creationId xmlns:a16="http://schemas.microsoft.com/office/drawing/2014/main" id="{4434CFC3-749E-EE4E-B2BD-CDE116DB31BA}"/>
              </a:ext>
            </a:extLst>
          </p:cNvPr>
          <p:cNvSpPr txBox="1">
            <a:spLocks/>
          </p:cNvSpPr>
          <p:nvPr/>
        </p:nvSpPr>
        <p:spPr>
          <a:xfrm>
            <a:off x="2870445" y="4355204"/>
            <a:ext cx="2811092" cy="1067200"/>
          </a:xfrm>
          <a:prstGeom prst="rect">
            <a:avLst/>
          </a:prstGeom>
          <a:ln>
            <a:noFill/>
          </a:ln>
        </p:spPr>
        <p:txBody>
          <a:bodyPr spcFirstLastPara="1" vert="horz" wrap="square" lIns="91425" tIns="91425" rIns="91425" bIns="91425"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l"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l"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algn="ctr"/>
            <a:r>
              <a:rPr lang="en-US" sz="1600" dirty="0"/>
              <a:t>Academic Engagement</a:t>
            </a:r>
          </a:p>
          <a:p>
            <a:pPr algn="ctr"/>
            <a:r>
              <a:rPr lang="en-US" sz="1600" dirty="0"/>
              <a:t>Self Efficacy</a:t>
            </a:r>
          </a:p>
          <a:p>
            <a:pPr algn="ctr"/>
            <a:r>
              <a:rPr lang="en-US" sz="1600" dirty="0"/>
              <a:t>Expectancy</a:t>
            </a:r>
          </a:p>
          <a:p>
            <a:pPr algn="ctr"/>
            <a:r>
              <a:rPr lang="en-US" sz="1600" dirty="0"/>
              <a:t>Value</a:t>
            </a:r>
          </a:p>
          <a:p>
            <a:pPr algn="ctr"/>
            <a:r>
              <a:rPr lang="en-US" sz="1600" dirty="0"/>
              <a:t>Cost</a:t>
            </a:r>
          </a:p>
        </p:txBody>
      </p:sp>
      <p:sp>
        <p:nvSpPr>
          <p:cNvPr id="2" name="Slide Number Placeholder 1">
            <a:extLst>
              <a:ext uri="{FF2B5EF4-FFF2-40B4-BE49-F238E27FC236}">
                <a16:creationId xmlns:a16="http://schemas.microsoft.com/office/drawing/2014/main" id="{8435107A-2226-8E67-C0D7-141EB0284C78}"/>
              </a:ext>
            </a:extLst>
          </p:cNvPr>
          <p:cNvSpPr>
            <a:spLocks noGrp="1"/>
          </p:cNvSpPr>
          <p:nvPr>
            <p:ph type="sldNum" sz="quarter" idx="17"/>
          </p:nvPr>
        </p:nvSpPr>
        <p:spPr/>
        <p:txBody>
          <a:bodyPr/>
          <a:lstStyle/>
          <a:p>
            <a:fld id="{1F1DC75C-5EE8-F742-B88A-744EFCB10CB2}"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8"/>
          <p:cNvSpPr txBox="1">
            <a:spLocks noGrp="1"/>
          </p:cNvSpPr>
          <p:nvPr>
            <p:ph type="title"/>
          </p:nvPr>
        </p:nvSpPr>
        <p:spPr>
          <a:xfrm>
            <a:off x="1003786" y="718673"/>
            <a:ext cx="10272000" cy="572637"/>
          </a:xfrm>
          <a:prstGeom prst="rect">
            <a:avLst/>
          </a:prstGeom>
          <a:noFill/>
        </p:spPr>
        <p:txBody>
          <a:bodyPr spcFirstLastPara="1" wrap="square" lIns="121900" tIns="121900" rIns="121900" bIns="121900" anchor="ctr" anchorCtr="0">
            <a:noAutofit/>
          </a:bodyPr>
          <a:lstStyle/>
          <a:p>
            <a:r>
              <a:rPr lang="en" sz="4400" i="1" dirty="0">
                <a:latin typeface="Calibri" panose="020F0502020204030204" pitchFamily="34" charset="0"/>
                <a:cs typeface="Calibri" panose="020F0502020204030204" pitchFamily="34" charset="0"/>
              </a:rPr>
              <a:t>Study Timeline</a:t>
            </a:r>
            <a:endParaRPr sz="4400" i="1" dirty="0">
              <a:solidFill>
                <a:schemeClr val="accent5"/>
              </a:solidFill>
              <a:latin typeface="Calibri" panose="020F0502020204030204" pitchFamily="34" charset="0"/>
              <a:cs typeface="Calibri" panose="020F0502020204030204" pitchFamily="34" charset="0"/>
            </a:endParaRPr>
          </a:p>
        </p:txBody>
      </p:sp>
      <p:grpSp>
        <p:nvGrpSpPr>
          <p:cNvPr id="1409" name="Group 1408">
            <a:extLst>
              <a:ext uri="{FF2B5EF4-FFF2-40B4-BE49-F238E27FC236}">
                <a16:creationId xmlns:a16="http://schemas.microsoft.com/office/drawing/2014/main" id="{63DAF7F3-1BFB-1E44-8399-0346FE8EA02E}"/>
              </a:ext>
            </a:extLst>
          </p:cNvPr>
          <p:cNvGrpSpPr/>
          <p:nvPr/>
        </p:nvGrpSpPr>
        <p:grpSpPr>
          <a:xfrm>
            <a:off x="936775" y="1401097"/>
            <a:ext cx="10272000" cy="4660490"/>
            <a:chOff x="749692" y="1223649"/>
            <a:chExt cx="10693729" cy="4934050"/>
          </a:xfrm>
        </p:grpSpPr>
        <p:cxnSp>
          <p:nvCxnSpPr>
            <p:cNvPr id="109" name="Google Shape;1448;p58">
              <a:extLst>
                <a:ext uri="{FF2B5EF4-FFF2-40B4-BE49-F238E27FC236}">
                  <a16:creationId xmlns:a16="http://schemas.microsoft.com/office/drawing/2014/main" id="{467A5A23-E668-A04C-BA35-BE5A5C9E54C7}"/>
                </a:ext>
              </a:extLst>
            </p:cNvPr>
            <p:cNvCxnSpPr>
              <a:cxnSpLocks/>
            </p:cNvCxnSpPr>
            <p:nvPr/>
          </p:nvCxnSpPr>
          <p:spPr>
            <a:xfrm flipV="1">
              <a:off x="9647458" y="3547139"/>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448;p58">
              <a:extLst>
                <a:ext uri="{FF2B5EF4-FFF2-40B4-BE49-F238E27FC236}">
                  <a16:creationId xmlns:a16="http://schemas.microsoft.com/office/drawing/2014/main" id="{AAFB4C26-957A-E040-AF29-75ABF7361532}"/>
                </a:ext>
              </a:extLst>
            </p:cNvPr>
            <p:cNvCxnSpPr>
              <a:cxnSpLocks/>
            </p:cNvCxnSpPr>
            <p:nvPr/>
          </p:nvCxnSpPr>
          <p:spPr>
            <a:xfrm flipV="1">
              <a:off x="7829869" y="3551921"/>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448;p58">
              <a:extLst>
                <a:ext uri="{FF2B5EF4-FFF2-40B4-BE49-F238E27FC236}">
                  <a16:creationId xmlns:a16="http://schemas.microsoft.com/office/drawing/2014/main" id="{FAE82CD4-3082-344F-BDA1-9FE731F92CA8}"/>
                </a:ext>
              </a:extLst>
            </p:cNvPr>
            <p:cNvCxnSpPr>
              <a:cxnSpLocks/>
            </p:cNvCxnSpPr>
            <p:nvPr/>
          </p:nvCxnSpPr>
          <p:spPr>
            <a:xfrm flipV="1">
              <a:off x="6302437" y="3580610"/>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448;p58">
              <a:extLst>
                <a:ext uri="{FF2B5EF4-FFF2-40B4-BE49-F238E27FC236}">
                  <a16:creationId xmlns:a16="http://schemas.microsoft.com/office/drawing/2014/main" id="{23D6E80A-FAD3-6948-9ED0-DF7E273729F3}"/>
                </a:ext>
              </a:extLst>
            </p:cNvPr>
            <p:cNvCxnSpPr>
              <a:cxnSpLocks/>
            </p:cNvCxnSpPr>
            <p:nvPr/>
          </p:nvCxnSpPr>
          <p:spPr>
            <a:xfrm flipV="1">
              <a:off x="4430415" y="3561484"/>
              <a:ext cx="948534" cy="9563"/>
            </a:xfrm>
            <a:prstGeom prst="straightConnector1">
              <a:avLst/>
            </a:prstGeom>
            <a:noFill/>
            <a:ln w="19050" cap="flat" cmpd="sng">
              <a:solidFill>
                <a:schemeClr val="dk1"/>
              </a:solidFill>
              <a:prstDash val="solid"/>
              <a:round/>
              <a:headEnd type="none" w="med" len="med"/>
              <a:tailEnd type="none" w="med" len="med"/>
            </a:ln>
          </p:spPr>
        </p:cxnSp>
        <p:sp>
          <p:nvSpPr>
            <p:cNvPr id="1443" name="Google Shape;1443;p58"/>
            <p:cNvSpPr txBox="1"/>
            <p:nvPr/>
          </p:nvSpPr>
          <p:spPr>
            <a:xfrm>
              <a:off x="2773881" y="1223649"/>
              <a:ext cx="2086569" cy="971955"/>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CONTROL group expected value lesson</a:t>
              </a:r>
            </a:p>
          </p:txBody>
        </p:sp>
        <p:sp>
          <p:nvSpPr>
            <p:cNvPr id="1436" name="Google Shape;1436;p58"/>
            <p:cNvSpPr txBox="1">
              <a:spLocks/>
            </p:cNvSpPr>
            <p:nvPr/>
          </p:nvSpPr>
          <p:spPr>
            <a:xfrm>
              <a:off x="3220997" y="3077271"/>
              <a:ext cx="127618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Friday, March 4th</a:t>
              </a:r>
            </a:p>
          </p:txBody>
        </p:sp>
        <p:sp>
          <p:nvSpPr>
            <p:cNvPr id="1447" name="Google Shape;1447;p58"/>
            <p:cNvSpPr txBox="1"/>
            <p:nvPr/>
          </p:nvSpPr>
          <p:spPr>
            <a:xfrm>
              <a:off x="789262" y="4975104"/>
              <a:ext cx="1954353" cy="1168644"/>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35" name="Google Shape;1435;p58"/>
            <p:cNvSpPr txBox="1">
              <a:spLocks/>
            </p:cNvSpPr>
            <p:nvPr/>
          </p:nvSpPr>
          <p:spPr>
            <a:xfrm>
              <a:off x="1103800" y="3086834"/>
              <a:ext cx="1168663"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600" dirty="0">
                  <a:latin typeface="Calibri" panose="020F0502020204030204" pitchFamily="34" charset="0"/>
                  <a:ea typeface="Black Han Sans"/>
                  <a:cs typeface="Calibri" panose="020F0502020204030204" pitchFamily="34" charset="0"/>
                  <a:sym typeface="Black Han Sans"/>
                </a:rPr>
                <a:t>Thursday, March 3rd</a:t>
              </a:r>
              <a:endParaRPr sz="1600" dirty="0">
                <a:latin typeface="Calibri" panose="020F0502020204030204" pitchFamily="34" charset="0"/>
                <a:ea typeface="Black Han Sans"/>
                <a:cs typeface="Calibri" panose="020F0502020204030204" pitchFamily="34" charset="0"/>
                <a:sym typeface="Black Han Sans"/>
              </a:endParaRPr>
            </a:p>
          </p:txBody>
        </p:sp>
        <p:cxnSp>
          <p:nvCxnSpPr>
            <p:cNvPr id="1448" name="Google Shape;1448;p58"/>
            <p:cNvCxnSpPr>
              <a:cxnSpLocks/>
            </p:cNvCxnSpPr>
            <p:nvPr/>
          </p:nvCxnSpPr>
          <p:spPr>
            <a:xfrm flipV="1">
              <a:off x="1733573" y="4093414"/>
              <a:ext cx="0" cy="531167"/>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8"/>
            <p:cNvSpPr txBox="1">
              <a:spLocks/>
            </p:cNvSpPr>
            <p:nvPr/>
          </p:nvSpPr>
          <p:spPr>
            <a:xfrm>
              <a:off x="5058697" y="3077271"/>
              <a:ext cx="1427851"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Monday, March 7th</a:t>
              </a:r>
            </a:p>
          </p:txBody>
        </p:sp>
        <p:sp>
          <p:nvSpPr>
            <p:cNvPr id="1440" name="Google Shape;1440;p58"/>
            <p:cNvSpPr txBox="1">
              <a:spLocks/>
            </p:cNvSpPr>
            <p:nvPr/>
          </p:nvSpPr>
          <p:spPr>
            <a:xfrm>
              <a:off x="6975552" y="3086834"/>
              <a:ext cx="1252954"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Tuesday, March 8th</a:t>
              </a:r>
            </a:p>
          </p:txBody>
        </p:sp>
        <p:sp>
          <p:nvSpPr>
            <p:cNvPr id="1458" name="Google Shape;1458;p58"/>
            <p:cNvSpPr txBox="1">
              <a:spLocks/>
            </p:cNvSpPr>
            <p:nvPr/>
          </p:nvSpPr>
          <p:spPr>
            <a:xfrm>
              <a:off x="8491997" y="3086834"/>
              <a:ext cx="1346942"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Wednesday, March 9th</a:t>
              </a:r>
            </a:p>
          </p:txBody>
        </p:sp>
        <p:sp>
          <p:nvSpPr>
            <p:cNvPr id="34" name="Google Shape;1443;p58">
              <a:extLst>
                <a:ext uri="{FF2B5EF4-FFF2-40B4-BE49-F238E27FC236}">
                  <a16:creationId xmlns:a16="http://schemas.microsoft.com/office/drawing/2014/main" id="{DAC6AEE5-16FD-C345-8DBB-49D6A5F65578}"/>
                </a:ext>
              </a:extLst>
            </p:cNvPr>
            <p:cNvSpPr txBox="1"/>
            <p:nvPr/>
          </p:nvSpPr>
          <p:spPr>
            <a:xfrm>
              <a:off x="794743" y="1235553"/>
              <a:ext cx="1948872" cy="972038"/>
            </a:xfrm>
            <a:prstGeom prst="rect">
              <a:avLst/>
            </a:prstGeom>
            <a:noFill/>
            <a:ln>
              <a:noFill/>
            </a:ln>
          </p:spPr>
          <p:txBody>
            <a:bodyPr spcFirstLastPara="1" wrap="square" lIns="121900" tIns="121900" rIns="121900" bIns="121900" anchor="ctr" anchorCtr="0">
              <a:noAutofit/>
            </a:bodyPr>
            <a:lstStyle/>
            <a:p>
              <a:pPr algn="ctr"/>
              <a:r>
                <a:rPr lang="en-US"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expected value lesson</a:t>
              </a:r>
            </a:p>
          </p:txBody>
        </p:sp>
        <p:cxnSp>
          <p:nvCxnSpPr>
            <p:cNvPr id="35" name="Google Shape;1444;p58">
              <a:extLst>
                <a:ext uri="{FF2B5EF4-FFF2-40B4-BE49-F238E27FC236}">
                  <a16:creationId xmlns:a16="http://schemas.microsoft.com/office/drawing/2014/main" id="{4BEE6B33-2604-F646-935D-7D3758CD1E8B}"/>
                </a:ext>
              </a:extLst>
            </p:cNvPr>
            <p:cNvCxnSpPr>
              <a:cxnSpLocks/>
            </p:cNvCxnSpPr>
            <p:nvPr/>
          </p:nvCxnSpPr>
          <p:spPr>
            <a:xfrm>
              <a:off x="1704044" y="2562203"/>
              <a:ext cx="0" cy="515200"/>
            </a:xfrm>
            <a:prstGeom prst="straightConnector1">
              <a:avLst/>
            </a:prstGeom>
            <a:noFill/>
            <a:ln w="19050" cap="flat" cmpd="sng">
              <a:solidFill>
                <a:schemeClr val="dk1"/>
              </a:solidFill>
              <a:prstDash val="solid"/>
              <a:round/>
              <a:headEnd type="none" w="med" len="med"/>
              <a:tailEnd type="none" w="med" len="med"/>
            </a:ln>
          </p:spPr>
        </p:cxnSp>
        <p:sp>
          <p:nvSpPr>
            <p:cNvPr id="44" name="Google Shape;1447;p58">
              <a:extLst>
                <a:ext uri="{FF2B5EF4-FFF2-40B4-BE49-F238E27FC236}">
                  <a16:creationId xmlns:a16="http://schemas.microsoft.com/office/drawing/2014/main" id="{94B607A5-12B4-FC4B-B3FD-FEC46749A2E8}"/>
                </a:ext>
              </a:extLst>
            </p:cNvPr>
            <p:cNvSpPr txBox="1"/>
            <p:nvPr/>
          </p:nvSpPr>
          <p:spPr>
            <a:xfrm>
              <a:off x="2847331" y="4961152"/>
              <a:ext cx="2013119" cy="1196547"/>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5" name="Google Shape;1448;p58">
              <a:extLst>
                <a:ext uri="{FF2B5EF4-FFF2-40B4-BE49-F238E27FC236}">
                  <a16:creationId xmlns:a16="http://schemas.microsoft.com/office/drawing/2014/main" id="{2514F690-5F7A-0F4C-8591-A68F8375310D}"/>
                </a:ext>
              </a:extLst>
            </p:cNvPr>
            <p:cNvCxnSpPr>
              <a:cxnSpLocks/>
            </p:cNvCxnSpPr>
            <p:nvPr/>
          </p:nvCxnSpPr>
          <p:spPr>
            <a:xfrm flipV="1">
              <a:off x="3840646" y="4074834"/>
              <a:ext cx="0" cy="531167"/>
            </a:xfrm>
            <a:prstGeom prst="straightConnector1">
              <a:avLst/>
            </a:prstGeom>
            <a:noFill/>
            <a:ln w="19050" cap="flat" cmpd="sng">
              <a:solidFill>
                <a:schemeClr val="dk1"/>
              </a:solidFill>
              <a:prstDash val="solid"/>
              <a:round/>
              <a:headEnd type="none" w="med" len="med"/>
              <a:tailEnd type="none" w="med" len="med"/>
            </a:ln>
          </p:spPr>
        </p:cxnSp>
        <p:sp>
          <p:nvSpPr>
            <p:cNvPr id="56" name="Google Shape;1458;p58">
              <a:extLst>
                <a:ext uri="{FF2B5EF4-FFF2-40B4-BE49-F238E27FC236}">
                  <a16:creationId xmlns:a16="http://schemas.microsoft.com/office/drawing/2014/main" id="{4D401DC4-C577-5943-B77A-CCC02D6BEB8A}"/>
                </a:ext>
              </a:extLst>
            </p:cNvPr>
            <p:cNvSpPr txBox="1">
              <a:spLocks/>
            </p:cNvSpPr>
            <p:nvPr/>
          </p:nvSpPr>
          <p:spPr>
            <a:xfrm>
              <a:off x="10121725" y="3068254"/>
              <a:ext cx="132169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Thursday, March 10th</a:t>
              </a:r>
            </a:p>
          </p:txBody>
        </p:sp>
        <p:cxnSp>
          <p:nvCxnSpPr>
            <p:cNvPr id="86" name="Google Shape;1448;p58">
              <a:extLst>
                <a:ext uri="{FF2B5EF4-FFF2-40B4-BE49-F238E27FC236}">
                  <a16:creationId xmlns:a16="http://schemas.microsoft.com/office/drawing/2014/main" id="{86724DF0-DC44-6949-BD6F-88F70D38ACFF}"/>
                </a:ext>
              </a:extLst>
            </p:cNvPr>
            <p:cNvCxnSpPr>
              <a:cxnSpLocks/>
            </p:cNvCxnSpPr>
            <p:nvPr/>
          </p:nvCxnSpPr>
          <p:spPr>
            <a:xfrm flipV="1">
              <a:off x="3843482" y="2536671"/>
              <a:ext cx="0" cy="531167"/>
            </a:xfrm>
            <a:prstGeom prst="straightConnector1">
              <a:avLst/>
            </a:prstGeom>
            <a:noFill/>
            <a:ln w="19050" cap="flat" cmpd="sng">
              <a:solidFill>
                <a:schemeClr val="dk1"/>
              </a:solidFill>
              <a:prstDash val="solid"/>
              <a:round/>
              <a:headEnd type="none" w="med" len="med"/>
              <a:tailEnd type="none" w="med" len="med"/>
            </a:ln>
          </p:spPr>
        </p:cxnSp>
        <p:sp>
          <p:nvSpPr>
            <p:cNvPr id="1442" name="Google Shape;1442;p58"/>
            <p:cNvSpPr txBox="1"/>
            <p:nvPr/>
          </p:nvSpPr>
          <p:spPr>
            <a:xfrm>
              <a:off x="2802408" y="2286514"/>
              <a:ext cx="2030984" cy="35482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1446" name="Google Shape;1446;p58"/>
            <p:cNvSpPr txBox="1"/>
            <p:nvPr/>
          </p:nvSpPr>
          <p:spPr>
            <a:xfrm>
              <a:off x="789262" y="4609303"/>
              <a:ext cx="1954353" cy="36420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33" name="Google Shape;1442;p58">
              <a:extLst>
                <a:ext uri="{FF2B5EF4-FFF2-40B4-BE49-F238E27FC236}">
                  <a16:creationId xmlns:a16="http://schemas.microsoft.com/office/drawing/2014/main" id="{0320519E-2353-5643-9B2D-899BD51F26EF}"/>
                </a:ext>
              </a:extLst>
            </p:cNvPr>
            <p:cNvSpPr txBox="1"/>
            <p:nvPr/>
          </p:nvSpPr>
          <p:spPr>
            <a:xfrm>
              <a:off x="749692" y="2277140"/>
              <a:ext cx="1954353" cy="36420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43" name="Google Shape;1446;p58">
              <a:extLst>
                <a:ext uri="{FF2B5EF4-FFF2-40B4-BE49-F238E27FC236}">
                  <a16:creationId xmlns:a16="http://schemas.microsoft.com/office/drawing/2014/main" id="{B412960B-D427-3044-9761-0B79D5C44F82}"/>
                </a:ext>
              </a:extLst>
            </p:cNvPr>
            <p:cNvSpPr txBox="1"/>
            <p:nvPr/>
          </p:nvSpPr>
          <p:spPr>
            <a:xfrm>
              <a:off x="2829464" y="4606001"/>
              <a:ext cx="2030985" cy="3691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cxnSp>
          <p:nvCxnSpPr>
            <p:cNvPr id="100" name="Google Shape;1448;p58">
              <a:extLst>
                <a:ext uri="{FF2B5EF4-FFF2-40B4-BE49-F238E27FC236}">
                  <a16:creationId xmlns:a16="http://schemas.microsoft.com/office/drawing/2014/main" id="{E5B08F5D-4D12-E24C-A226-04740F476169}"/>
                </a:ext>
              </a:extLst>
            </p:cNvPr>
            <p:cNvCxnSpPr>
              <a:cxnSpLocks/>
              <a:stCxn id="1435" idx="3"/>
              <a:endCxn id="1436" idx="1"/>
            </p:cNvCxnSpPr>
            <p:nvPr/>
          </p:nvCxnSpPr>
          <p:spPr>
            <a:xfrm flipV="1">
              <a:off x="2272463" y="3571047"/>
              <a:ext cx="948534" cy="9563"/>
            </a:xfrm>
            <a:prstGeom prst="straightConnector1">
              <a:avLst/>
            </a:prstGeom>
            <a:noFill/>
            <a:ln w="19050" cap="flat" cmpd="sng">
              <a:solidFill>
                <a:schemeClr val="dk1"/>
              </a:solidFill>
              <a:prstDash val="solid"/>
              <a:round/>
              <a:headEnd type="none" w="med" len="med"/>
              <a:tailEnd type="none" w="med" len="med"/>
            </a:ln>
          </p:spPr>
        </p:cxnSp>
      </p:grpSp>
      <p:sp>
        <p:nvSpPr>
          <p:cNvPr id="5" name="Slide Number Placeholder 4">
            <a:extLst>
              <a:ext uri="{FF2B5EF4-FFF2-40B4-BE49-F238E27FC236}">
                <a16:creationId xmlns:a16="http://schemas.microsoft.com/office/drawing/2014/main" id="{D72E05E0-1591-87CF-62BC-5D96F35C67F4}"/>
              </a:ext>
            </a:extLst>
          </p:cNvPr>
          <p:cNvSpPr>
            <a:spLocks noGrp="1"/>
          </p:cNvSpPr>
          <p:nvPr>
            <p:ph type="sldNum" sz="quarter" idx="11"/>
          </p:nvPr>
        </p:nvSpPr>
        <p:spPr/>
        <p:txBody>
          <a:bodyPr/>
          <a:lstStyle/>
          <a:p>
            <a:fld id="{6078114A-C3B5-9D41-9887-E147EBBD1EBC}" type="slidenum">
              <a:rPr lang="en-US" smtClean="0"/>
              <a:t>30</a:t>
            </a:fld>
            <a:endParaRPr lang="en-US"/>
          </a:p>
        </p:txBody>
      </p:sp>
    </p:spTree>
    <p:extLst>
      <p:ext uri="{BB962C8B-B14F-4D97-AF65-F5344CB8AC3E}">
        <p14:creationId xmlns:p14="http://schemas.microsoft.com/office/powerpoint/2010/main" val="2481084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8"/>
          <p:cNvSpPr txBox="1">
            <a:spLocks noGrp="1"/>
          </p:cNvSpPr>
          <p:nvPr>
            <p:ph type="title"/>
          </p:nvPr>
        </p:nvSpPr>
        <p:spPr>
          <a:xfrm>
            <a:off x="1003786" y="718673"/>
            <a:ext cx="10272000" cy="572637"/>
          </a:xfrm>
          <a:prstGeom prst="rect">
            <a:avLst/>
          </a:prstGeom>
          <a:noFill/>
        </p:spPr>
        <p:txBody>
          <a:bodyPr spcFirstLastPara="1" wrap="square" lIns="121900" tIns="121900" rIns="121900" bIns="121900" anchor="ctr" anchorCtr="0">
            <a:noAutofit/>
          </a:bodyPr>
          <a:lstStyle/>
          <a:p>
            <a:r>
              <a:rPr lang="en" sz="4400" i="1" dirty="0">
                <a:latin typeface="Calibri" panose="020F0502020204030204" pitchFamily="34" charset="0"/>
                <a:cs typeface="Calibri" panose="020F0502020204030204" pitchFamily="34" charset="0"/>
              </a:rPr>
              <a:t>Study Timeline</a:t>
            </a:r>
            <a:endParaRPr sz="4400" i="1" dirty="0">
              <a:solidFill>
                <a:schemeClr val="accent5"/>
              </a:solidFill>
              <a:latin typeface="Calibri" panose="020F0502020204030204" pitchFamily="34" charset="0"/>
              <a:cs typeface="Calibri" panose="020F0502020204030204" pitchFamily="34" charset="0"/>
            </a:endParaRPr>
          </a:p>
        </p:txBody>
      </p:sp>
      <p:grpSp>
        <p:nvGrpSpPr>
          <p:cNvPr id="1409" name="Group 1408">
            <a:extLst>
              <a:ext uri="{FF2B5EF4-FFF2-40B4-BE49-F238E27FC236}">
                <a16:creationId xmlns:a16="http://schemas.microsoft.com/office/drawing/2014/main" id="{63DAF7F3-1BFB-1E44-8399-0346FE8EA02E}"/>
              </a:ext>
            </a:extLst>
          </p:cNvPr>
          <p:cNvGrpSpPr/>
          <p:nvPr/>
        </p:nvGrpSpPr>
        <p:grpSpPr>
          <a:xfrm>
            <a:off x="936775" y="1401097"/>
            <a:ext cx="10272000" cy="4660490"/>
            <a:chOff x="749692" y="1223649"/>
            <a:chExt cx="10693729" cy="4934050"/>
          </a:xfrm>
        </p:grpSpPr>
        <p:cxnSp>
          <p:nvCxnSpPr>
            <p:cNvPr id="109" name="Google Shape;1448;p58">
              <a:extLst>
                <a:ext uri="{FF2B5EF4-FFF2-40B4-BE49-F238E27FC236}">
                  <a16:creationId xmlns:a16="http://schemas.microsoft.com/office/drawing/2014/main" id="{467A5A23-E668-A04C-BA35-BE5A5C9E54C7}"/>
                </a:ext>
              </a:extLst>
            </p:cNvPr>
            <p:cNvCxnSpPr>
              <a:cxnSpLocks/>
            </p:cNvCxnSpPr>
            <p:nvPr/>
          </p:nvCxnSpPr>
          <p:spPr>
            <a:xfrm flipV="1">
              <a:off x="9647458" y="3547139"/>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448;p58">
              <a:extLst>
                <a:ext uri="{FF2B5EF4-FFF2-40B4-BE49-F238E27FC236}">
                  <a16:creationId xmlns:a16="http://schemas.microsoft.com/office/drawing/2014/main" id="{AAFB4C26-957A-E040-AF29-75ABF7361532}"/>
                </a:ext>
              </a:extLst>
            </p:cNvPr>
            <p:cNvCxnSpPr>
              <a:cxnSpLocks/>
            </p:cNvCxnSpPr>
            <p:nvPr/>
          </p:nvCxnSpPr>
          <p:spPr>
            <a:xfrm flipV="1">
              <a:off x="7829869" y="3551921"/>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448;p58">
              <a:extLst>
                <a:ext uri="{FF2B5EF4-FFF2-40B4-BE49-F238E27FC236}">
                  <a16:creationId xmlns:a16="http://schemas.microsoft.com/office/drawing/2014/main" id="{FAE82CD4-3082-344F-BDA1-9FE731F92CA8}"/>
                </a:ext>
              </a:extLst>
            </p:cNvPr>
            <p:cNvCxnSpPr>
              <a:cxnSpLocks/>
            </p:cNvCxnSpPr>
            <p:nvPr/>
          </p:nvCxnSpPr>
          <p:spPr>
            <a:xfrm flipV="1">
              <a:off x="6302437" y="3580610"/>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448;p58">
              <a:extLst>
                <a:ext uri="{FF2B5EF4-FFF2-40B4-BE49-F238E27FC236}">
                  <a16:creationId xmlns:a16="http://schemas.microsoft.com/office/drawing/2014/main" id="{23D6E80A-FAD3-6948-9ED0-DF7E273729F3}"/>
                </a:ext>
              </a:extLst>
            </p:cNvPr>
            <p:cNvCxnSpPr>
              <a:cxnSpLocks/>
            </p:cNvCxnSpPr>
            <p:nvPr/>
          </p:nvCxnSpPr>
          <p:spPr>
            <a:xfrm flipV="1">
              <a:off x="4430415" y="3561484"/>
              <a:ext cx="948534" cy="9563"/>
            </a:xfrm>
            <a:prstGeom prst="straightConnector1">
              <a:avLst/>
            </a:prstGeom>
            <a:noFill/>
            <a:ln w="19050" cap="flat" cmpd="sng">
              <a:solidFill>
                <a:schemeClr val="dk1"/>
              </a:solidFill>
              <a:prstDash val="solid"/>
              <a:round/>
              <a:headEnd type="none" w="med" len="med"/>
              <a:tailEnd type="none" w="med" len="med"/>
            </a:ln>
          </p:spPr>
        </p:cxnSp>
        <p:sp>
          <p:nvSpPr>
            <p:cNvPr id="1443" name="Google Shape;1443;p58"/>
            <p:cNvSpPr txBox="1"/>
            <p:nvPr/>
          </p:nvSpPr>
          <p:spPr>
            <a:xfrm>
              <a:off x="2773881" y="1223649"/>
              <a:ext cx="2086569" cy="971955"/>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CONTROL group expected value lesson</a:t>
              </a:r>
            </a:p>
          </p:txBody>
        </p:sp>
        <p:sp>
          <p:nvSpPr>
            <p:cNvPr id="1436" name="Google Shape;1436;p58"/>
            <p:cNvSpPr txBox="1">
              <a:spLocks/>
            </p:cNvSpPr>
            <p:nvPr/>
          </p:nvSpPr>
          <p:spPr>
            <a:xfrm>
              <a:off x="3220997" y="3077271"/>
              <a:ext cx="127618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Friday, March 4th</a:t>
              </a:r>
            </a:p>
          </p:txBody>
        </p:sp>
        <p:sp>
          <p:nvSpPr>
            <p:cNvPr id="1447" name="Google Shape;1447;p58"/>
            <p:cNvSpPr txBox="1"/>
            <p:nvPr/>
          </p:nvSpPr>
          <p:spPr>
            <a:xfrm>
              <a:off x="789262" y="4975104"/>
              <a:ext cx="1954353" cy="1168644"/>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35" name="Google Shape;1435;p58"/>
            <p:cNvSpPr txBox="1">
              <a:spLocks/>
            </p:cNvSpPr>
            <p:nvPr/>
          </p:nvSpPr>
          <p:spPr>
            <a:xfrm>
              <a:off x="1103800" y="3086834"/>
              <a:ext cx="1168663"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600" dirty="0">
                  <a:latin typeface="Calibri" panose="020F0502020204030204" pitchFamily="34" charset="0"/>
                  <a:ea typeface="Black Han Sans"/>
                  <a:cs typeface="Calibri" panose="020F0502020204030204" pitchFamily="34" charset="0"/>
                  <a:sym typeface="Black Han Sans"/>
                </a:rPr>
                <a:t>Thursday, March 3rd</a:t>
              </a:r>
              <a:endParaRPr sz="1600" dirty="0">
                <a:latin typeface="Calibri" panose="020F0502020204030204" pitchFamily="34" charset="0"/>
                <a:ea typeface="Black Han Sans"/>
                <a:cs typeface="Calibri" panose="020F0502020204030204" pitchFamily="34" charset="0"/>
                <a:sym typeface="Black Han Sans"/>
              </a:endParaRPr>
            </a:p>
          </p:txBody>
        </p:sp>
        <p:cxnSp>
          <p:nvCxnSpPr>
            <p:cNvPr id="1448" name="Google Shape;1448;p58"/>
            <p:cNvCxnSpPr>
              <a:cxnSpLocks/>
            </p:cNvCxnSpPr>
            <p:nvPr/>
          </p:nvCxnSpPr>
          <p:spPr>
            <a:xfrm flipV="1">
              <a:off x="1733573" y="4093414"/>
              <a:ext cx="0" cy="531167"/>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8"/>
            <p:cNvSpPr txBox="1">
              <a:spLocks/>
            </p:cNvSpPr>
            <p:nvPr/>
          </p:nvSpPr>
          <p:spPr>
            <a:xfrm>
              <a:off x="5058697" y="3077271"/>
              <a:ext cx="1427851"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Monday, March 7th</a:t>
              </a:r>
            </a:p>
          </p:txBody>
        </p:sp>
        <p:sp>
          <p:nvSpPr>
            <p:cNvPr id="1440" name="Google Shape;1440;p58"/>
            <p:cNvSpPr txBox="1">
              <a:spLocks/>
            </p:cNvSpPr>
            <p:nvPr/>
          </p:nvSpPr>
          <p:spPr>
            <a:xfrm>
              <a:off x="6975552" y="3086834"/>
              <a:ext cx="1252954"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Tuesday, March 8th</a:t>
              </a:r>
            </a:p>
          </p:txBody>
        </p:sp>
        <p:sp>
          <p:nvSpPr>
            <p:cNvPr id="1458" name="Google Shape;1458;p58"/>
            <p:cNvSpPr txBox="1">
              <a:spLocks/>
            </p:cNvSpPr>
            <p:nvPr/>
          </p:nvSpPr>
          <p:spPr>
            <a:xfrm>
              <a:off x="8491997" y="3086834"/>
              <a:ext cx="1346942"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Wednesday, March 9th</a:t>
              </a:r>
            </a:p>
          </p:txBody>
        </p:sp>
        <p:sp>
          <p:nvSpPr>
            <p:cNvPr id="34" name="Google Shape;1443;p58">
              <a:extLst>
                <a:ext uri="{FF2B5EF4-FFF2-40B4-BE49-F238E27FC236}">
                  <a16:creationId xmlns:a16="http://schemas.microsoft.com/office/drawing/2014/main" id="{DAC6AEE5-16FD-C345-8DBB-49D6A5F65578}"/>
                </a:ext>
              </a:extLst>
            </p:cNvPr>
            <p:cNvSpPr txBox="1"/>
            <p:nvPr/>
          </p:nvSpPr>
          <p:spPr>
            <a:xfrm>
              <a:off x="794743" y="1235553"/>
              <a:ext cx="1948872" cy="972038"/>
            </a:xfrm>
            <a:prstGeom prst="rect">
              <a:avLst/>
            </a:prstGeom>
            <a:noFill/>
            <a:ln>
              <a:noFill/>
            </a:ln>
          </p:spPr>
          <p:txBody>
            <a:bodyPr spcFirstLastPara="1" wrap="square" lIns="121900" tIns="121900" rIns="121900" bIns="121900" anchor="ctr" anchorCtr="0">
              <a:noAutofit/>
            </a:bodyPr>
            <a:lstStyle/>
            <a:p>
              <a:pPr algn="ctr"/>
              <a:r>
                <a:rPr lang="en-US"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expected value lesson</a:t>
              </a:r>
            </a:p>
          </p:txBody>
        </p:sp>
        <p:cxnSp>
          <p:nvCxnSpPr>
            <p:cNvPr id="35" name="Google Shape;1444;p58">
              <a:extLst>
                <a:ext uri="{FF2B5EF4-FFF2-40B4-BE49-F238E27FC236}">
                  <a16:creationId xmlns:a16="http://schemas.microsoft.com/office/drawing/2014/main" id="{4BEE6B33-2604-F646-935D-7D3758CD1E8B}"/>
                </a:ext>
              </a:extLst>
            </p:cNvPr>
            <p:cNvCxnSpPr>
              <a:cxnSpLocks/>
            </p:cNvCxnSpPr>
            <p:nvPr/>
          </p:nvCxnSpPr>
          <p:spPr>
            <a:xfrm>
              <a:off x="1704044" y="2562203"/>
              <a:ext cx="0" cy="515200"/>
            </a:xfrm>
            <a:prstGeom prst="straightConnector1">
              <a:avLst/>
            </a:prstGeom>
            <a:noFill/>
            <a:ln w="19050" cap="flat" cmpd="sng">
              <a:solidFill>
                <a:schemeClr val="dk1"/>
              </a:solidFill>
              <a:prstDash val="solid"/>
              <a:round/>
              <a:headEnd type="none" w="med" len="med"/>
              <a:tailEnd type="none" w="med" len="med"/>
            </a:ln>
          </p:spPr>
        </p:cxnSp>
        <p:sp>
          <p:nvSpPr>
            <p:cNvPr id="44" name="Google Shape;1447;p58">
              <a:extLst>
                <a:ext uri="{FF2B5EF4-FFF2-40B4-BE49-F238E27FC236}">
                  <a16:creationId xmlns:a16="http://schemas.microsoft.com/office/drawing/2014/main" id="{94B607A5-12B4-FC4B-B3FD-FEC46749A2E8}"/>
                </a:ext>
              </a:extLst>
            </p:cNvPr>
            <p:cNvSpPr txBox="1"/>
            <p:nvPr/>
          </p:nvSpPr>
          <p:spPr>
            <a:xfrm>
              <a:off x="2847331" y="4961152"/>
              <a:ext cx="2013119" cy="1196547"/>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5" name="Google Shape;1448;p58">
              <a:extLst>
                <a:ext uri="{FF2B5EF4-FFF2-40B4-BE49-F238E27FC236}">
                  <a16:creationId xmlns:a16="http://schemas.microsoft.com/office/drawing/2014/main" id="{2514F690-5F7A-0F4C-8591-A68F8375310D}"/>
                </a:ext>
              </a:extLst>
            </p:cNvPr>
            <p:cNvCxnSpPr>
              <a:cxnSpLocks/>
            </p:cNvCxnSpPr>
            <p:nvPr/>
          </p:nvCxnSpPr>
          <p:spPr>
            <a:xfrm flipV="1">
              <a:off x="3840646" y="4074834"/>
              <a:ext cx="0" cy="531167"/>
            </a:xfrm>
            <a:prstGeom prst="straightConnector1">
              <a:avLst/>
            </a:prstGeom>
            <a:noFill/>
            <a:ln w="19050" cap="flat" cmpd="sng">
              <a:solidFill>
                <a:schemeClr val="dk1"/>
              </a:solidFill>
              <a:prstDash val="solid"/>
              <a:round/>
              <a:headEnd type="none" w="med" len="med"/>
              <a:tailEnd type="none" w="med" len="med"/>
            </a:ln>
          </p:spPr>
        </p:cxnSp>
        <p:sp>
          <p:nvSpPr>
            <p:cNvPr id="47" name="Google Shape;1447;p58">
              <a:extLst>
                <a:ext uri="{FF2B5EF4-FFF2-40B4-BE49-F238E27FC236}">
                  <a16:creationId xmlns:a16="http://schemas.microsoft.com/office/drawing/2014/main" id="{E37F9821-0886-EA48-9482-9676CFF3EE7D}"/>
                </a:ext>
              </a:extLst>
            </p:cNvPr>
            <p:cNvSpPr txBox="1"/>
            <p:nvPr/>
          </p:nvSpPr>
          <p:spPr>
            <a:xfrm>
              <a:off x="4946299" y="4954626"/>
              <a:ext cx="1652481" cy="1203073"/>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activity</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8" name="Google Shape;1448;p58">
              <a:extLst>
                <a:ext uri="{FF2B5EF4-FFF2-40B4-BE49-F238E27FC236}">
                  <a16:creationId xmlns:a16="http://schemas.microsoft.com/office/drawing/2014/main" id="{D7FEF978-A0A8-624E-8C3C-621E1DB3A8FF}"/>
                </a:ext>
              </a:extLst>
            </p:cNvPr>
            <p:cNvCxnSpPr>
              <a:cxnSpLocks/>
            </p:cNvCxnSpPr>
            <p:nvPr/>
          </p:nvCxnSpPr>
          <p:spPr>
            <a:xfrm flipV="1">
              <a:off x="5735043" y="4058736"/>
              <a:ext cx="0" cy="531167"/>
            </a:xfrm>
            <a:prstGeom prst="straightConnector1">
              <a:avLst/>
            </a:prstGeom>
            <a:noFill/>
            <a:ln w="19050" cap="flat" cmpd="sng">
              <a:solidFill>
                <a:schemeClr val="dk1"/>
              </a:solidFill>
              <a:prstDash val="solid"/>
              <a:round/>
              <a:headEnd type="none" w="med" len="med"/>
              <a:tailEnd type="none" w="med" len="med"/>
            </a:ln>
          </p:spPr>
        </p:cxnSp>
        <p:sp>
          <p:nvSpPr>
            <p:cNvPr id="50" name="Google Shape;1443;p58">
              <a:extLst>
                <a:ext uri="{FF2B5EF4-FFF2-40B4-BE49-F238E27FC236}">
                  <a16:creationId xmlns:a16="http://schemas.microsoft.com/office/drawing/2014/main" id="{BAC8C0C1-2F2D-A646-897E-98AA3B70AEF7}"/>
                </a:ext>
              </a:extLst>
            </p:cNvPr>
            <p:cNvSpPr txBox="1"/>
            <p:nvPr/>
          </p:nvSpPr>
          <p:spPr>
            <a:xfrm>
              <a:off x="4946297" y="1233079"/>
              <a:ext cx="1728269" cy="994378"/>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INTERVENTION group activity</a:t>
              </a:r>
            </a:p>
          </p:txBody>
        </p:sp>
        <p:cxnSp>
          <p:nvCxnSpPr>
            <p:cNvPr id="51" name="Google Shape;1444;p58">
              <a:extLst>
                <a:ext uri="{FF2B5EF4-FFF2-40B4-BE49-F238E27FC236}">
                  <a16:creationId xmlns:a16="http://schemas.microsoft.com/office/drawing/2014/main" id="{3C712CEC-BF94-5048-AADE-2A06D0400B35}"/>
                </a:ext>
              </a:extLst>
            </p:cNvPr>
            <p:cNvCxnSpPr>
              <a:cxnSpLocks/>
            </p:cNvCxnSpPr>
            <p:nvPr/>
          </p:nvCxnSpPr>
          <p:spPr>
            <a:xfrm>
              <a:off x="5725460" y="2536671"/>
              <a:ext cx="0" cy="531169"/>
            </a:xfrm>
            <a:prstGeom prst="straightConnector1">
              <a:avLst/>
            </a:prstGeom>
            <a:noFill/>
            <a:ln w="19050" cap="flat" cmpd="sng">
              <a:solidFill>
                <a:schemeClr val="dk1"/>
              </a:solidFill>
              <a:prstDash val="solid"/>
              <a:round/>
              <a:headEnd type="none" w="med" len="med"/>
              <a:tailEnd type="none" w="med" len="med"/>
            </a:ln>
          </p:spPr>
        </p:cxnSp>
        <p:sp>
          <p:nvSpPr>
            <p:cNvPr id="56" name="Google Shape;1458;p58">
              <a:extLst>
                <a:ext uri="{FF2B5EF4-FFF2-40B4-BE49-F238E27FC236}">
                  <a16:creationId xmlns:a16="http://schemas.microsoft.com/office/drawing/2014/main" id="{4D401DC4-C577-5943-B77A-CCC02D6BEB8A}"/>
                </a:ext>
              </a:extLst>
            </p:cNvPr>
            <p:cNvSpPr txBox="1">
              <a:spLocks/>
            </p:cNvSpPr>
            <p:nvPr/>
          </p:nvSpPr>
          <p:spPr>
            <a:xfrm>
              <a:off x="10121725" y="3068254"/>
              <a:ext cx="132169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Thursday, March 10th</a:t>
              </a:r>
            </a:p>
          </p:txBody>
        </p:sp>
        <p:cxnSp>
          <p:nvCxnSpPr>
            <p:cNvPr id="86" name="Google Shape;1448;p58">
              <a:extLst>
                <a:ext uri="{FF2B5EF4-FFF2-40B4-BE49-F238E27FC236}">
                  <a16:creationId xmlns:a16="http://schemas.microsoft.com/office/drawing/2014/main" id="{86724DF0-DC44-6949-BD6F-88F70D38ACFF}"/>
                </a:ext>
              </a:extLst>
            </p:cNvPr>
            <p:cNvCxnSpPr>
              <a:cxnSpLocks/>
            </p:cNvCxnSpPr>
            <p:nvPr/>
          </p:nvCxnSpPr>
          <p:spPr>
            <a:xfrm flipV="1">
              <a:off x="3843482" y="2536671"/>
              <a:ext cx="0" cy="531167"/>
            </a:xfrm>
            <a:prstGeom prst="straightConnector1">
              <a:avLst/>
            </a:prstGeom>
            <a:noFill/>
            <a:ln w="19050" cap="flat" cmpd="sng">
              <a:solidFill>
                <a:schemeClr val="dk1"/>
              </a:solidFill>
              <a:prstDash val="solid"/>
              <a:round/>
              <a:headEnd type="none" w="med" len="med"/>
              <a:tailEnd type="none" w="med" len="med"/>
            </a:ln>
          </p:spPr>
        </p:cxnSp>
        <p:sp>
          <p:nvSpPr>
            <p:cNvPr id="1442" name="Google Shape;1442;p58"/>
            <p:cNvSpPr txBox="1"/>
            <p:nvPr/>
          </p:nvSpPr>
          <p:spPr>
            <a:xfrm>
              <a:off x="2802408" y="2286514"/>
              <a:ext cx="2030984" cy="35482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1446" name="Google Shape;1446;p58"/>
            <p:cNvSpPr txBox="1"/>
            <p:nvPr/>
          </p:nvSpPr>
          <p:spPr>
            <a:xfrm>
              <a:off x="789262" y="4609303"/>
              <a:ext cx="1954353" cy="36420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33" name="Google Shape;1442;p58">
              <a:extLst>
                <a:ext uri="{FF2B5EF4-FFF2-40B4-BE49-F238E27FC236}">
                  <a16:creationId xmlns:a16="http://schemas.microsoft.com/office/drawing/2014/main" id="{0320519E-2353-5643-9B2D-899BD51F26EF}"/>
                </a:ext>
              </a:extLst>
            </p:cNvPr>
            <p:cNvSpPr txBox="1"/>
            <p:nvPr/>
          </p:nvSpPr>
          <p:spPr>
            <a:xfrm>
              <a:off x="749692" y="2277140"/>
              <a:ext cx="1954353" cy="36420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43" name="Google Shape;1446;p58">
              <a:extLst>
                <a:ext uri="{FF2B5EF4-FFF2-40B4-BE49-F238E27FC236}">
                  <a16:creationId xmlns:a16="http://schemas.microsoft.com/office/drawing/2014/main" id="{B412960B-D427-3044-9761-0B79D5C44F82}"/>
                </a:ext>
              </a:extLst>
            </p:cNvPr>
            <p:cNvSpPr txBox="1"/>
            <p:nvPr/>
          </p:nvSpPr>
          <p:spPr>
            <a:xfrm>
              <a:off x="2829464" y="4606001"/>
              <a:ext cx="2030985" cy="3691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46" name="Google Shape;1446;p58">
              <a:extLst>
                <a:ext uri="{FF2B5EF4-FFF2-40B4-BE49-F238E27FC236}">
                  <a16:creationId xmlns:a16="http://schemas.microsoft.com/office/drawing/2014/main" id="{BA7D8866-2D66-914C-A9BE-8F5B83E51F0B}"/>
                </a:ext>
              </a:extLst>
            </p:cNvPr>
            <p:cNvSpPr txBox="1"/>
            <p:nvPr/>
          </p:nvSpPr>
          <p:spPr>
            <a:xfrm>
              <a:off x="4946299" y="4599466"/>
              <a:ext cx="1652481"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49" name="Google Shape;1442;p58">
              <a:extLst>
                <a:ext uri="{FF2B5EF4-FFF2-40B4-BE49-F238E27FC236}">
                  <a16:creationId xmlns:a16="http://schemas.microsoft.com/office/drawing/2014/main" id="{423BE34A-1A9B-9E4F-8F1F-13889133C9A6}"/>
                </a:ext>
              </a:extLst>
            </p:cNvPr>
            <p:cNvSpPr txBox="1"/>
            <p:nvPr/>
          </p:nvSpPr>
          <p:spPr>
            <a:xfrm>
              <a:off x="4907132" y="2293050"/>
              <a:ext cx="1691648" cy="36492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cxnSp>
          <p:nvCxnSpPr>
            <p:cNvPr id="100" name="Google Shape;1448;p58">
              <a:extLst>
                <a:ext uri="{FF2B5EF4-FFF2-40B4-BE49-F238E27FC236}">
                  <a16:creationId xmlns:a16="http://schemas.microsoft.com/office/drawing/2014/main" id="{E5B08F5D-4D12-E24C-A226-04740F476169}"/>
                </a:ext>
              </a:extLst>
            </p:cNvPr>
            <p:cNvCxnSpPr>
              <a:cxnSpLocks/>
              <a:stCxn id="1435" idx="3"/>
              <a:endCxn id="1436" idx="1"/>
            </p:cNvCxnSpPr>
            <p:nvPr/>
          </p:nvCxnSpPr>
          <p:spPr>
            <a:xfrm flipV="1">
              <a:off x="2272463" y="3571047"/>
              <a:ext cx="948534" cy="9563"/>
            </a:xfrm>
            <a:prstGeom prst="straightConnector1">
              <a:avLst/>
            </a:prstGeom>
            <a:noFill/>
            <a:ln w="19050" cap="flat" cmpd="sng">
              <a:solidFill>
                <a:schemeClr val="dk1"/>
              </a:solidFill>
              <a:prstDash val="solid"/>
              <a:round/>
              <a:headEnd type="none" w="med" len="med"/>
              <a:tailEnd type="none" w="med" len="med"/>
            </a:ln>
          </p:spPr>
        </p:cxnSp>
      </p:grpSp>
      <p:sp>
        <p:nvSpPr>
          <p:cNvPr id="4" name="Slide Number Placeholder 3">
            <a:extLst>
              <a:ext uri="{FF2B5EF4-FFF2-40B4-BE49-F238E27FC236}">
                <a16:creationId xmlns:a16="http://schemas.microsoft.com/office/drawing/2014/main" id="{0E9ED1D9-DAFD-E724-484F-DE68D97C58BF}"/>
              </a:ext>
            </a:extLst>
          </p:cNvPr>
          <p:cNvSpPr>
            <a:spLocks noGrp="1"/>
          </p:cNvSpPr>
          <p:nvPr>
            <p:ph type="sldNum" sz="quarter" idx="11"/>
          </p:nvPr>
        </p:nvSpPr>
        <p:spPr/>
        <p:txBody>
          <a:bodyPr/>
          <a:lstStyle/>
          <a:p>
            <a:fld id="{6078114A-C3B5-9D41-9887-E147EBBD1EBC}" type="slidenum">
              <a:rPr lang="en-US" smtClean="0"/>
              <a:t>31</a:t>
            </a:fld>
            <a:endParaRPr lang="en-US"/>
          </a:p>
        </p:txBody>
      </p:sp>
    </p:spTree>
    <p:extLst>
      <p:ext uri="{BB962C8B-B14F-4D97-AF65-F5344CB8AC3E}">
        <p14:creationId xmlns:p14="http://schemas.microsoft.com/office/powerpoint/2010/main" val="615384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8"/>
          <p:cNvSpPr txBox="1">
            <a:spLocks noGrp="1"/>
          </p:cNvSpPr>
          <p:nvPr>
            <p:ph type="title"/>
          </p:nvPr>
        </p:nvSpPr>
        <p:spPr>
          <a:xfrm>
            <a:off x="1003786" y="718673"/>
            <a:ext cx="10272000" cy="572637"/>
          </a:xfrm>
          <a:prstGeom prst="rect">
            <a:avLst/>
          </a:prstGeom>
          <a:noFill/>
        </p:spPr>
        <p:txBody>
          <a:bodyPr spcFirstLastPara="1" wrap="square" lIns="121900" tIns="121900" rIns="121900" bIns="121900" anchor="ctr" anchorCtr="0">
            <a:noAutofit/>
          </a:bodyPr>
          <a:lstStyle/>
          <a:p>
            <a:r>
              <a:rPr lang="en" sz="4400" i="1" dirty="0">
                <a:latin typeface="Calibri" panose="020F0502020204030204" pitchFamily="34" charset="0"/>
                <a:cs typeface="Calibri" panose="020F0502020204030204" pitchFamily="34" charset="0"/>
              </a:rPr>
              <a:t>Study Timeline</a:t>
            </a:r>
            <a:endParaRPr sz="4400" i="1" dirty="0">
              <a:solidFill>
                <a:schemeClr val="accent5"/>
              </a:solidFill>
              <a:latin typeface="Calibri" panose="020F0502020204030204" pitchFamily="34" charset="0"/>
              <a:cs typeface="Calibri" panose="020F0502020204030204" pitchFamily="34" charset="0"/>
            </a:endParaRPr>
          </a:p>
        </p:txBody>
      </p:sp>
      <p:grpSp>
        <p:nvGrpSpPr>
          <p:cNvPr id="1409" name="Group 1408">
            <a:extLst>
              <a:ext uri="{FF2B5EF4-FFF2-40B4-BE49-F238E27FC236}">
                <a16:creationId xmlns:a16="http://schemas.microsoft.com/office/drawing/2014/main" id="{63DAF7F3-1BFB-1E44-8399-0346FE8EA02E}"/>
              </a:ext>
            </a:extLst>
          </p:cNvPr>
          <p:cNvGrpSpPr/>
          <p:nvPr/>
        </p:nvGrpSpPr>
        <p:grpSpPr>
          <a:xfrm>
            <a:off x="936775" y="1401097"/>
            <a:ext cx="10272000" cy="4660490"/>
            <a:chOff x="749692" y="1223649"/>
            <a:chExt cx="10693729" cy="4934050"/>
          </a:xfrm>
        </p:grpSpPr>
        <p:cxnSp>
          <p:nvCxnSpPr>
            <p:cNvPr id="109" name="Google Shape;1448;p58">
              <a:extLst>
                <a:ext uri="{FF2B5EF4-FFF2-40B4-BE49-F238E27FC236}">
                  <a16:creationId xmlns:a16="http://schemas.microsoft.com/office/drawing/2014/main" id="{467A5A23-E668-A04C-BA35-BE5A5C9E54C7}"/>
                </a:ext>
              </a:extLst>
            </p:cNvPr>
            <p:cNvCxnSpPr>
              <a:cxnSpLocks/>
            </p:cNvCxnSpPr>
            <p:nvPr/>
          </p:nvCxnSpPr>
          <p:spPr>
            <a:xfrm flipV="1">
              <a:off x="9647458" y="3547139"/>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448;p58">
              <a:extLst>
                <a:ext uri="{FF2B5EF4-FFF2-40B4-BE49-F238E27FC236}">
                  <a16:creationId xmlns:a16="http://schemas.microsoft.com/office/drawing/2014/main" id="{AAFB4C26-957A-E040-AF29-75ABF7361532}"/>
                </a:ext>
              </a:extLst>
            </p:cNvPr>
            <p:cNvCxnSpPr>
              <a:cxnSpLocks/>
            </p:cNvCxnSpPr>
            <p:nvPr/>
          </p:nvCxnSpPr>
          <p:spPr>
            <a:xfrm flipV="1">
              <a:off x="7829869" y="3551921"/>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448;p58">
              <a:extLst>
                <a:ext uri="{FF2B5EF4-FFF2-40B4-BE49-F238E27FC236}">
                  <a16:creationId xmlns:a16="http://schemas.microsoft.com/office/drawing/2014/main" id="{FAE82CD4-3082-344F-BDA1-9FE731F92CA8}"/>
                </a:ext>
              </a:extLst>
            </p:cNvPr>
            <p:cNvCxnSpPr>
              <a:cxnSpLocks/>
            </p:cNvCxnSpPr>
            <p:nvPr/>
          </p:nvCxnSpPr>
          <p:spPr>
            <a:xfrm flipV="1">
              <a:off x="6302437" y="3580610"/>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448;p58">
              <a:extLst>
                <a:ext uri="{FF2B5EF4-FFF2-40B4-BE49-F238E27FC236}">
                  <a16:creationId xmlns:a16="http://schemas.microsoft.com/office/drawing/2014/main" id="{23D6E80A-FAD3-6948-9ED0-DF7E273729F3}"/>
                </a:ext>
              </a:extLst>
            </p:cNvPr>
            <p:cNvCxnSpPr>
              <a:cxnSpLocks/>
            </p:cNvCxnSpPr>
            <p:nvPr/>
          </p:nvCxnSpPr>
          <p:spPr>
            <a:xfrm flipV="1">
              <a:off x="4430415" y="3561484"/>
              <a:ext cx="948534" cy="9563"/>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1448;p58">
              <a:extLst>
                <a:ext uri="{FF2B5EF4-FFF2-40B4-BE49-F238E27FC236}">
                  <a16:creationId xmlns:a16="http://schemas.microsoft.com/office/drawing/2014/main" id="{EB96559E-0440-1D42-9257-E358D4CF8146}"/>
                </a:ext>
              </a:extLst>
            </p:cNvPr>
            <p:cNvCxnSpPr>
              <a:cxnSpLocks/>
            </p:cNvCxnSpPr>
            <p:nvPr/>
          </p:nvCxnSpPr>
          <p:spPr>
            <a:xfrm flipH="1" flipV="1">
              <a:off x="7639669" y="2546234"/>
              <a:ext cx="0" cy="531167"/>
            </a:xfrm>
            <a:prstGeom prst="straightConnector1">
              <a:avLst/>
            </a:prstGeom>
            <a:noFill/>
            <a:ln w="19050" cap="flat" cmpd="sng">
              <a:solidFill>
                <a:schemeClr val="dk1"/>
              </a:solidFill>
              <a:prstDash val="solid"/>
              <a:round/>
              <a:headEnd type="none" w="med" len="med"/>
              <a:tailEnd type="none" w="med" len="med"/>
            </a:ln>
          </p:spPr>
        </p:cxnSp>
        <p:sp>
          <p:nvSpPr>
            <p:cNvPr id="1443" name="Google Shape;1443;p58"/>
            <p:cNvSpPr txBox="1"/>
            <p:nvPr/>
          </p:nvSpPr>
          <p:spPr>
            <a:xfrm>
              <a:off x="2773881" y="1223649"/>
              <a:ext cx="2086569" cy="971955"/>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CONTROL group expected value lesson</a:t>
              </a:r>
            </a:p>
          </p:txBody>
        </p:sp>
        <p:sp>
          <p:nvSpPr>
            <p:cNvPr id="1436" name="Google Shape;1436;p58"/>
            <p:cNvSpPr txBox="1">
              <a:spLocks/>
            </p:cNvSpPr>
            <p:nvPr/>
          </p:nvSpPr>
          <p:spPr>
            <a:xfrm>
              <a:off x="3220997" y="3077271"/>
              <a:ext cx="127618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Friday, March 4th</a:t>
              </a:r>
            </a:p>
          </p:txBody>
        </p:sp>
        <p:sp>
          <p:nvSpPr>
            <p:cNvPr id="1447" name="Google Shape;1447;p58"/>
            <p:cNvSpPr txBox="1"/>
            <p:nvPr/>
          </p:nvSpPr>
          <p:spPr>
            <a:xfrm>
              <a:off x="789262" y="4975104"/>
              <a:ext cx="1954353" cy="1168644"/>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35" name="Google Shape;1435;p58"/>
            <p:cNvSpPr txBox="1">
              <a:spLocks/>
            </p:cNvSpPr>
            <p:nvPr/>
          </p:nvSpPr>
          <p:spPr>
            <a:xfrm>
              <a:off x="1103800" y="3086834"/>
              <a:ext cx="1168663"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600" dirty="0">
                  <a:latin typeface="Calibri" panose="020F0502020204030204" pitchFamily="34" charset="0"/>
                  <a:ea typeface="Black Han Sans"/>
                  <a:cs typeface="Calibri" panose="020F0502020204030204" pitchFamily="34" charset="0"/>
                  <a:sym typeface="Black Han Sans"/>
                </a:rPr>
                <a:t>Thursday, March 3rd</a:t>
              </a:r>
              <a:endParaRPr sz="1600" dirty="0">
                <a:latin typeface="Calibri" panose="020F0502020204030204" pitchFamily="34" charset="0"/>
                <a:ea typeface="Black Han Sans"/>
                <a:cs typeface="Calibri" panose="020F0502020204030204" pitchFamily="34" charset="0"/>
                <a:sym typeface="Black Han Sans"/>
              </a:endParaRPr>
            </a:p>
          </p:txBody>
        </p:sp>
        <p:cxnSp>
          <p:nvCxnSpPr>
            <p:cNvPr id="1448" name="Google Shape;1448;p58"/>
            <p:cNvCxnSpPr>
              <a:cxnSpLocks/>
            </p:cNvCxnSpPr>
            <p:nvPr/>
          </p:nvCxnSpPr>
          <p:spPr>
            <a:xfrm flipV="1">
              <a:off x="1733573" y="4093414"/>
              <a:ext cx="0" cy="531167"/>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8"/>
            <p:cNvSpPr txBox="1">
              <a:spLocks/>
            </p:cNvSpPr>
            <p:nvPr/>
          </p:nvSpPr>
          <p:spPr>
            <a:xfrm>
              <a:off x="5058697" y="3077271"/>
              <a:ext cx="1427851"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Monday, March 7th</a:t>
              </a:r>
            </a:p>
          </p:txBody>
        </p:sp>
        <p:sp>
          <p:nvSpPr>
            <p:cNvPr id="1440" name="Google Shape;1440;p58"/>
            <p:cNvSpPr txBox="1">
              <a:spLocks/>
            </p:cNvSpPr>
            <p:nvPr/>
          </p:nvSpPr>
          <p:spPr>
            <a:xfrm>
              <a:off x="6975552" y="3086834"/>
              <a:ext cx="1252954"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Tuesday, March 8th</a:t>
              </a:r>
            </a:p>
          </p:txBody>
        </p:sp>
        <p:sp>
          <p:nvSpPr>
            <p:cNvPr id="1458" name="Google Shape;1458;p58"/>
            <p:cNvSpPr txBox="1">
              <a:spLocks/>
            </p:cNvSpPr>
            <p:nvPr/>
          </p:nvSpPr>
          <p:spPr>
            <a:xfrm>
              <a:off x="8491997" y="3086834"/>
              <a:ext cx="1346942"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Wednesday, March 9th</a:t>
              </a:r>
            </a:p>
          </p:txBody>
        </p:sp>
        <p:sp>
          <p:nvSpPr>
            <p:cNvPr id="34" name="Google Shape;1443;p58">
              <a:extLst>
                <a:ext uri="{FF2B5EF4-FFF2-40B4-BE49-F238E27FC236}">
                  <a16:creationId xmlns:a16="http://schemas.microsoft.com/office/drawing/2014/main" id="{DAC6AEE5-16FD-C345-8DBB-49D6A5F65578}"/>
                </a:ext>
              </a:extLst>
            </p:cNvPr>
            <p:cNvSpPr txBox="1"/>
            <p:nvPr/>
          </p:nvSpPr>
          <p:spPr>
            <a:xfrm>
              <a:off x="794743" y="1235553"/>
              <a:ext cx="1948872" cy="972038"/>
            </a:xfrm>
            <a:prstGeom prst="rect">
              <a:avLst/>
            </a:prstGeom>
            <a:noFill/>
            <a:ln>
              <a:noFill/>
            </a:ln>
          </p:spPr>
          <p:txBody>
            <a:bodyPr spcFirstLastPara="1" wrap="square" lIns="121900" tIns="121900" rIns="121900" bIns="121900" anchor="ctr" anchorCtr="0">
              <a:noAutofit/>
            </a:bodyPr>
            <a:lstStyle/>
            <a:p>
              <a:pPr algn="ctr"/>
              <a:r>
                <a:rPr lang="en-US"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expected value lesson</a:t>
              </a:r>
            </a:p>
          </p:txBody>
        </p:sp>
        <p:cxnSp>
          <p:nvCxnSpPr>
            <p:cNvPr id="35" name="Google Shape;1444;p58">
              <a:extLst>
                <a:ext uri="{FF2B5EF4-FFF2-40B4-BE49-F238E27FC236}">
                  <a16:creationId xmlns:a16="http://schemas.microsoft.com/office/drawing/2014/main" id="{4BEE6B33-2604-F646-935D-7D3758CD1E8B}"/>
                </a:ext>
              </a:extLst>
            </p:cNvPr>
            <p:cNvCxnSpPr>
              <a:cxnSpLocks/>
            </p:cNvCxnSpPr>
            <p:nvPr/>
          </p:nvCxnSpPr>
          <p:spPr>
            <a:xfrm>
              <a:off x="1704044" y="2562203"/>
              <a:ext cx="0" cy="515200"/>
            </a:xfrm>
            <a:prstGeom prst="straightConnector1">
              <a:avLst/>
            </a:prstGeom>
            <a:noFill/>
            <a:ln w="19050" cap="flat" cmpd="sng">
              <a:solidFill>
                <a:schemeClr val="dk1"/>
              </a:solidFill>
              <a:prstDash val="solid"/>
              <a:round/>
              <a:headEnd type="none" w="med" len="med"/>
              <a:tailEnd type="none" w="med" len="med"/>
            </a:ln>
          </p:spPr>
        </p:cxnSp>
        <p:sp>
          <p:nvSpPr>
            <p:cNvPr id="44" name="Google Shape;1447;p58">
              <a:extLst>
                <a:ext uri="{FF2B5EF4-FFF2-40B4-BE49-F238E27FC236}">
                  <a16:creationId xmlns:a16="http://schemas.microsoft.com/office/drawing/2014/main" id="{94B607A5-12B4-FC4B-B3FD-FEC46749A2E8}"/>
                </a:ext>
              </a:extLst>
            </p:cNvPr>
            <p:cNvSpPr txBox="1"/>
            <p:nvPr/>
          </p:nvSpPr>
          <p:spPr>
            <a:xfrm>
              <a:off x="2847331" y="4961152"/>
              <a:ext cx="2013119" cy="1196547"/>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5" name="Google Shape;1448;p58">
              <a:extLst>
                <a:ext uri="{FF2B5EF4-FFF2-40B4-BE49-F238E27FC236}">
                  <a16:creationId xmlns:a16="http://schemas.microsoft.com/office/drawing/2014/main" id="{2514F690-5F7A-0F4C-8591-A68F8375310D}"/>
                </a:ext>
              </a:extLst>
            </p:cNvPr>
            <p:cNvCxnSpPr>
              <a:cxnSpLocks/>
            </p:cNvCxnSpPr>
            <p:nvPr/>
          </p:nvCxnSpPr>
          <p:spPr>
            <a:xfrm flipV="1">
              <a:off x="3840646" y="4074834"/>
              <a:ext cx="0" cy="531167"/>
            </a:xfrm>
            <a:prstGeom prst="straightConnector1">
              <a:avLst/>
            </a:prstGeom>
            <a:noFill/>
            <a:ln w="19050" cap="flat" cmpd="sng">
              <a:solidFill>
                <a:schemeClr val="dk1"/>
              </a:solidFill>
              <a:prstDash val="solid"/>
              <a:round/>
              <a:headEnd type="none" w="med" len="med"/>
              <a:tailEnd type="none" w="med" len="med"/>
            </a:ln>
          </p:spPr>
        </p:cxnSp>
        <p:sp>
          <p:nvSpPr>
            <p:cNvPr id="47" name="Google Shape;1447;p58">
              <a:extLst>
                <a:ext uri="{FF2B5EF4-FFF2-40B4-BE49-F238E27FC236}">
                  <a16:creationId xmlns:a16="http://schemas.microsoft.com/office/drawing/2014/main" id="{E37F9821-0886-EA48-9482-9676CFF3EE7D}"/>
                </a:ext>
              </a:extLst>
            </p:cNvPr>
            <p:cNvSpPr txBox="1"/>
            <p:nvPr/>
          </p:nvSpPr>
          <p:spPr>
            <a:xfrm>
              <a:off x="4946299" y="4954626"/>
              <a:ext cx="1652481" cy="1203073"/>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activity</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8" name="Google Shape;1448;p58">
              <a:extLst>
                <a:ext uri="{FF2B5EF4-FFF2-40B4-BE49-F238E27FC236}">
                  <a16:creationId xmlns:a16="http://schemas.microsoft.com/office/drawing/2014/main" id="{D7FEF978-A0A8-624E-8C3C-621E1DB3A8FF}"/>
                </a:ext>
              </a:extLst>
            </p:cNvPr>
            <p:cNvCxnSpPr>
              <a:cxnSpLocks/>
            </p:cNvCxnSpPr>
            <p:nvPr/>
          </p:nvCxnSpPr>
          <p:spPr>
            <a:xfrm flipV="1">
              <a:off x="5735043" y="4058736"/>
              <a:ext cx="0" cy="531167"/>
            </a:xfrm>
            <a:prstGeom prst="straightConnector1">
              <a:avLst/>
            </a:prstGeom>
            <a:noFill/>
            <a:ln w="19050" cap="flat" cmpd="sng">
              <a:solidFill>
                <a:schemeClr val="dk1"/>
              </a:solidFill>
              <a:prstDash val="solid"/>
              <a:round/>
              <a:headEnd type="none" w="med" len="med"/>
              <a:tailEnd type="none" w="med" len="med"/>
            </a:ln>
          </p:spPr>
        </p:cxnSp>
        <p:sp>
          <p:nvSpPr>
            <p:cNvPr id="50" name="Google Shape;1443;p58">
              <a:extLst>
                <a:ext uri="{FF2B5EF4-FFF2-40B4-BE49-F238E27FC236}">
                  <a16:creationId xmlns:a16="http://schemas.microsoft.com/office/drawing/2014/main" id="{BAC8C0C1-2F2D-A646-897E-98AA3B70AEF7}"/>
                </a:ext>
              </a:extLst>
            </p:cNvPr>
            <p:cNvSpPr txBox="1"/>
            <p:nvPr/>
          </p:nvSpPr>
          <p:spPr>
            <a:xfrm>
              <a:off x="4946297" y="1233079"/>
              <a:ext cx="1728269" cy="994378"/>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INTERVENTION group activity</a:t>
              </a:r>
            </a:p>
          </p:txBody>
        </p:sp>
        <p:cxnSp>
          <p:nvCxnSpPr>
            <p:cNvPr id="51" name="Google Shape;1444;p58">
              <a:extLst>
                <a:ext uri="{FF2B5EF4-FFF2-40B4-BE49-F238E27FC236}">
                  <a16:creationId xmlns:a16="http://schemas.microsoft.com/office/drawing/2014/main" id="{3C712CEC-BF94-5048-AADE-2A06D0400B35}"/>
                </a:ext>
              </a:extLst>
            </p:cNvPr>
            <p:cNvCxnSpPr>
              <a:cxnSpLocks/>
            </p:cNvCxnSpPr>
            <p:nvPr/>
          </p:nvCxnSpPr>
          <p:spPr>
            <a:xfrm>
              <a:off x="5725460" y="2536671"/>
              <a:ext cx="0" cy="531169"/>
            </a:xfrm>
            <a:prstGeom prst="straightConnector1">
              <a:avLst/>
            </a:prstGeom>
            <a:noFill/>
            <a:ln w="19050" cap="flat" cmpd="sng">
              <a:solidFill>
                <a:schemeClr val="dk1"/>
              </a:solidFill>
              <a:prstDash val="solid"/>
              <a:round/>
              <a:headEnd type="none" w="med" len="med"/>
              <a:tailEnd type="none" w="med" len="med"/>
            </a:ln>
          </p:spPr>
        </p:cxnSp>
        <p:sp>
          <p:nvSpPr>
            <p:cNvPr id="56" name="Google Shape;1458;p58">
              <a:extLst>
                <a:ext uri="{FF2B5EF4-FFF2-40B4-BE49-F238E27FC236}">
                  <a16:creationId xmlns:a16="http://schemas.microsoft.com/office/drawing/2014/main" id="{4D401DC4-C577-5943-B77A-CCC02D6BEB8A}"/>
                </a:ext>
              </a:extLst>
            </p:cNvPr>
            <p:cNvSpPr txBox="1">
              <a:spLocks/>
            </p:cNvSpPr>
            <p:nvPr/>
          </p:nvSpPr>
          <p:spPr>
            <a:xfrm>
              <a:off x="10121725" y="3068254"/>
              <a:ext cx="1321696" cy="98755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Thursday, March 10th</a:t>
              </a:r>
            </a:p>
          </p:txBody>
        </p:sp>
        <p:cxnSp>
          <p:nvCxnSpPr>
            <p:cNvPr id="86" name="Google Shape;1448;p58">
              <a:extLst>
                <a:ext uri="{FF2B5EF4-FFF2-40B4-BE49-F238E27FC236}">
                  <a16:creationId xmlns:a16="http://schemas.microsoft.com/office/drawing/2014/main" id="{86724DF0-DC44-6949-BD6F-88F70D38ACFF}"/>
                </a:ext>
              </a:extLst>
            </p:cNvPr>
            <p:cNvCxnSpPr>
              <a:cxnSpLocks/>
            </p:cNvCxnSpPr>
            <p:nvPr/>
          </p:nvCxnSpPr>
          <p:spPr>
            <a:xfrm flipV="1">
              <a:off x="3843482" y="2536671"/>
              <a:ext cx="0" cy="531167"/>
            </a:xfrm>
            <a:prstGeom prst="straightConnector1">
              <a:avLst/>
            </a:prstGeom>
            <a:noFill/>
            <a:ln w="19050" cap="flat" cmpd="sng">
              <a:solidFill>
                <a:schemeClr val="dk1"/>
              </a:solidFill>
              <a:prstDash val="solid"/>
              <a:round/>
              <a:headEnd type="none" w="med" len="med"/>
              <a:tailEnd type="none" w="med" len="med"/>
            </a:ln>
          </p:spPr>
        </p:cxnSp>
        <p:sp>
          <p:nvSpPr>
            <p:cNvPr id="89" name="Google Shape;1447;p58">
              <a:extLst>
                <a:ext uri="{FF2B5EF4-FFF2-40B4-BE49-F238E27FC236}">
                  <a16:creationId xmlns:a16="http://schemas.microsoft.com/office/drawing/2014/main" id="{7C2EA11F-76F7-6540-9AA2-C71EA693BBCA}"/>
                </a:ext>
              </a:extLst>
            </p:cNvPr>
            <p:cNvSpPr txBox="1"/>
            <p:nvPr/>
          </p:nvSpPr>
          <p:spPr>
            <a:xfrm>
              <a:off x="8383394" y="4973507"/>
              <a:ext cx="1652481" cy="950748"/>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90" name="Google Shape;1448;p58">
              <a:extLst>
                <a:ext uri="{FF2B5EF4-FFF2-40B4-BE49-F238E27FC236}">
                  <a16:creationId xmlns:a16="http://schemas.microsoft.com/office/drawing/2014/main" id="{81BD85DB-8E82-994C-BF60-1131BDD9D036}"/>
                </a:ext>
              </a:extLst>
            </p:cNvPr>
            <p:cNvCxnSpPr>
              <a:cxnSpLocks/>
            </p:cNvCxnSpPr>
            <p:nvPr/>
          </p:nvCxnSpPr>
          <p:spPr>
            <a:xfrm flipV="1">
              <a:off x="9172138" y="4077616"/>
              <a:ext cx="0" cy="531167"/>
            </a:xfrm>
            <a:prstGeom prst="straightConnector1">
              <a:avLst/>
            </a:prstGeom>
            <a:noFill/>
            <a:ln w="19050" cap="flat" cmpd="sng">
              <a:solidFill>
                <a:schemeClr val="dk1"/>
              </a:solidFill>
              <a:prstDash val="solid"/>
              <a:round/>
              <a:headEnd type="none" w="med" len="med"/>
              <a:tailEnd type="none" w="med" len="med"/>
            </a:ln>
          </p:spPr>
        </p:cxnSp>
        <p:sp>
          <p:nvSpPr>
            <p:cNvPr id="92" name="Google Shape;1447;p58">
              <a:extLst>
                <a:ext uri="{FF2B5EF4-FFF2-40B4-BE49-F238E27FC236}">
                  <a16:creationId xmlns:a16="http://schemas.microsoft.com/office/drawing/2014/main" id="{4321BA52-765F-5440-90B2-4AFF077D2705}"/>
                </a:ext>
              </a:extLst>
            </p:cNvPr>
            <p:cNvSpPr txBox="1"/>
            <p:nvPr/>
          </p:nvSpPr>
          <p:spPr>
            <a:xfrm flipH="1">
              <a:off x="6674567" y="1303909"/>
              <a:ext cx="1893937" cy="994378"/>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42" name="Google Shape;1442;p58"/>
            <p:cNvSpPr txBox="1"/>
            <p:nvPr/>
          </p:nvSpPr>
          <p:spPr>
            <a:xfrm>
              <a:off x="2802408" y="2286514"/>
              <a:ext cx="2030984" cy="35482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1446" name="Google Shape;1446;p58"/>
            <p:cNvSpPr txBox="1"/>
            <p:nvPr/>
          </p:nvSpPr>
          <p:spPr>
            <a:xfrm>
              <a:off x="789262" y="4609303"/>
              <a:ext cx="1954353" cy="36420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33" name="Google Shape;1442;p58">
              <a:extLst>
                <a:ext uri="{FF2B5EF4-FFF2-40B4-BE49-F238E27FC236}">
                  <a16:creationId xmlns:a16="http://schemas.microsoft.com/office/drawing/2014/main" id="{0320519E-2353-5643-9B2D-899BD51F26EF}"/>
                </a:ext>
              </a:extLst>
            </p:cNvPr>
            <p:cNvSpPr txBox="1"/>
            <p:nvPr/>
          </p:nvSpPr>
          <p:spPr>
            <a:xfrm>
              <a:off x="749692" y="2277140"/>
              <a:ext cx="1954353" cy="36420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sp>
          <p:nvSpPr>
            <p:cNvPr id="43" name="Google Shape;1446;p58">
              <a:extLst>
                <a:ext uri="{FF2B5EF4-FFF2-40B4-BE49-F238E27FC236}">
                  <a16:creationId xmlns:a16="http://schemas.microsoft.com/office/drawing/2014/main" id="{B412960B-D427-3044-9761-0B79D5C44F82}"/>
                </a:ext>
              </a:extLst>
            </p:cNvPr>
            <p:cNvSpPr txBox="1"/>
            <p:nvPr/>
          </p:nvSpPr>
          <p:spPr>
            <a:xfrm>
              <a:off x="2829464" y="4606001"/>
              <a:ext cx="2030985" cy="3691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46" name="Google Shape;1446;p58">
              <a:extLst>
                <a:ext uri="{FF2B5EF4-FFF2-40B4-BE49-F238E27FC236}">
                  <a16:creationId xmlns:a16="http://schemas.microsoft.com/office/drawing/2014/main" id="{BA7D8866-2D66-914C-A9BE-8F5B83E51F0B}"/>
                </a:ext>
              </a:extLst>
            </p:cNvPr>
            <p:cNvSpPr txBox="1"/>
            <p:nvPr/>
          </p:nvSpPr>
          <p:spPr>
            <a:xfrm>
              <a:off x="4946299" y="4599466"/>
              <a:ext cx="1652481"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49" name="Google Shape;1442;p58">
              <a:extLst>
                <a:ext uri="{FF2B5EF4-FFF2-40B4-BE49-F238E27FC236}">
                  <a16:creationId xmlns:a16="http://schemas.microsoft.com/office/drawing/2014/main" id="{423BE34A-1A9B-9E4F-8F1F-13889133C9A6}"/>
                </a:ext>
              </a:extLst>
            </p:cNvPr>
            <p:cNvSpPr txBox="1"/>
            <p:nvPr/>
          </p:nvSpPr>
          <p:spPr>
            <a:xfrm>
              <a:off x="4907132" y="2293050"/>
              <a:ext cx="1691648" cy="36492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88" name="Google Shape;1446;p58">
              <a:extLst>
                <a:ext uri="{FF2B5EF4-FFF2-40B4-BE49-F238E27FC236}">
                  <a16:creationId xmlns:a16="http://schemas.microsoft.com/office/drawing/2014/main" id="{B1FEF932-B518-BC4C-BB97-7C6BD32AD092}"/>
                </a:ext>
              </a:extLst>
            </p:cNvPr>
            <p:cNvSpPr txBox="1"/>
            <p:nvPr/>
          </p:nvSpPr>
          <p:spPr>
            <a:xfrm>
              <a:off x="8383394" y="4618346"/>
              <a:ext cx="1652477"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sp>
          <p:nvSpPr>
            <p:cNvPr id="91" name="Google Shape;1446;p58">
              <a:extLst>
                <a:ext uri="{FF2B5EF4-FFF2-40B4-BE49-F238E27FC236}">
                  <a16:creationId xmlns:a16="http://schemas.microsoft.com/office/drawing/2014/main" id="{19194FCA-FFE5-8440-955A-1A7CB63F70FE}"/>
                </a:ext>
              </a:extLst>
            </p:cNvPr>
            <p:cNvSpPr txBox="1"/>
            <p:nvPr/>
          </p:nvSpPr>
          <p:spPr>
            <a:xfrm flipH="1">
              <a:off x="6795296" y="2307720"/>
              <a:ext cx="1652480" cy="35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cxnSp>
          <p:nvCxnSpPr>
            <p:cNvPr id="100" name="Google Shape;1448;p58">
              <a:extLst>
                <a:ext uri="{FF2B5EF4-FFF2-40B4-BE49-F238E27FC236}">
                  <a16:creationId xmlns:a16="http://schemas.microsoft.com/office/drawing/2014/main" id="{E5B08F5D-4D12-E24C-A226-04740F476169}"/>
                </a:ext>
              </a:extLst>
            </p:cNvPr>
            <p:cNvCxnSpPr>
              <a:cxnSpLocks/>
              <a:stCxn id="1435" idx="3"/>
              <a:endCxn id="1436" idx="1"/>
            </p:cNvCxnSpPr>
            <p:nvPr/>
          </p:nvCxnSpPr>
          <p:spPr>
            <a:xfrm flipV="1">
              <a:off x="2272463" y="3571047"/>
              <a:ext cx="948534" cy="9563"/>
            </a:xfrm>
            <a:prstGeom prst="straightConnector1">
              <a:avLst/>
            </a:prstGeom>
            <a:noFill/>
            <a:ln w="19050" cap="flat" cmpd="sng">
              <a:solidFill>
                <a:schemeClr val="dk1"/>
              </a:solidFill>
              <a:prstDash val="solid"/>
              <a:round/>
              <a:headEnd type="none" w="med" len="med"/>
              <a:tailEnd type="none" w="med" len="med"/>
            </a:ln>
          </p:spPr>
        </p:cxnSp>
      </p:grpSp>
      <p:sp>
        <p:nvSpPr>
          <p:cNvPr id="4" name="Slide Number Placeholder 3">
            <a:extLst>
              <a:ext uri="{FF2B5EF4-FFF2-40B4-BE49-F238E27FC236}">
                <a16:creationId xmlns:a16="http://schemas.microsoft.com/office/drawing/2014/main" id="{5BAB3B52-94B2-EE57-5B65-A5B0B28525AA}"/>
              </a:ext>
            </a:extLst>
          </p:cNvPr>
          <p:cNvSpPr>
            <a:spLocks noGrp="1"/>
          </p:cNvSpPr>
          <p:nvPr>
            <p:ph type="sldNum" sz="quarter" idx="11"/>
          </p:nvPr>
        </p:nvSpPr>
        <p:spPr/>
        <p:txBody>
          <a:bodyPr/>
          <a:lstStyle/>
          <a:p>
            <a:fld id="{6078114A-C3B5-9D41-9887-E147EBBD1EBC}" type="slidenum">
              <a:rPr lang="en-US" smtClean="0"/>
              <a:t>32</a:t>
            </a:fld>
            <a:endParaRPr lang="en-US"/>
          </a:p>
        </p:txBody>
      </p:sp>
    </p:spTree>
    <p:extLst>
      <p:ext uri="{BB962C8B-B14F-4D97-AF65-F5344CB8AC3E}">
        <p14:creationId xmlns:p14="http://schemas.microsoft.com/office/powerpoint/2010/main" val="116214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8"/>
          <p:cNvSpPr txBox="1">
            <a:spLocks noGrp="1"/>
          </p:cNvSpPr>
          <p:nvPr>
            <p:ph type="title"/>
          </p:nvPr>
        </p:nvSpPr>
        <p:spPr>
          <a:xfrm>
            <a:off x="1003786" y="718673"/>
            <a:ext cx="10272000" cy="572637"/>
          </a:xfrm>
          <a:prstGeom prst="rect">
            <a:avLst/>
          </a:prstGeom>
          <a:noFill/>
        </p:spPr>
        <p:txBody>
          <a:bodyPr spcFirstLastPara="1" wrap="square" lIns="121900" tIns="121900" rIns="121900" bIns="121900" anchor="ctr" anchorCtr="0">
            <a:noAutofit/>
          </a:bodyPr>
          <a:lstStyle/>
          <a:p>
            <a:r>
              <a:rPr lang="en" sz="4400" i="1" dirty="0">
                <a:latin typeface="Calibri" panose="020F0502020204030204" pitchFamily="34" charset="0"/>
                <a:cs typeface="Calibri" panose="020F0502020204030204" pitchFamily="34" charset="0"/>
              </a:rPr>
              <a:t>Study Timeline</a:t>
            </a:r>
            <a:endParaRPr sz="4400" i="1" dirty="0">
              <a:solidFill>
                <a:schemeClr val="accent5"/>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84CD034-F0BB-6C68-7EE9-275AA4D43B06}"/>
              </a:ext>
            </a:extLst>
          </p:cNvPr>
          <p:cNvSpPr>
            <a:spLocks noGrp="1"/>
          </p:cNvSpPr>
          <p:nvPr>
            <p:ph type="sldNum" sz="quarter" idx="11"/>
          </p:nvPr>
        </p:nvSpPr>
        <p:spPr/>
        <p:txBody>
          <a:bodyPr/>
          <a:lstStyle/>
          <a:p>
            <a:fld id="{6078114A-C3B5-9D41-9887-E147EBBD1EBC}" type="slidenum">
              <a:rPr lang="en-US" smtClean="0"/>
              <a:t>33</a:t>
            </a:fld>
            <a:endParaRPr lang="en-US"/>
          </a:p>
        </p:txBody>
      </p:sp>
      <p:grpSp>
        <p:nvGrpSpPr>
          <p:cNvPr id="11" name="Group 10">
            <a:extLst>
              <a:ext uri="{FF2B5EF4-FFF2-40B4-BE49-F238E27FC236}">
                <a16:creationId xmlns:a16="http://schemas.microsoft.com/office/drawing/2014/main" id="{1356A49B-3995-DEB9-6559-BF35383F050B}"/>
              </a:ext>
            </a:extLst>
          </p:cNvPr>
          <p:cNvGrpSpPr/>
          <p:nvPr/>
        </p:nvGrpSpPr>
        <p:grpSpPr>
          <a:xfrm>
            <a:off x="809769" y="1278878"/>
            <a:ext cx="10399006" cy="4782709"/>
            <a:chOff x="809769" y="1278878"/>
            <a:chExt cx="10399006" cy="4782709"/>
          </a:xfrm>
        </p:grpSpPr>
        <p:grpSp>
          <p:nvGrpSpPr>
            <p:cNvPr id="9" name="Group 8">
              <a:extLst>
                <a:ext uri="{FF2B5EF4-FFF2-40B4-BE49-F238E27FC236}">
                  <a16:creationId xmlns:a16="http://schemas.microsoft.com/office/drawing/2014/main" id="{A8AD3460-91E2-B23A-1E30-6A856DF58D3A}"/>
                </a:ext>
              </a:extLst>
            </p:cNvPr>
            <p:cNvGrpSpPr/>
            <p:nvPr/>
          </p:nvGrpSpPr>
          <p:grpSpPr>
            <a:xfrm>
              <a:off x="936775" y="1278878"/>
              <a:ext cx="10272000" cy="4782709"/>
              <a:chOff x="936775" y="1278878"/>
              <a:chExt cx="10272000" cy="4782709"/>
            </a:xfrm>
          </p:grpSpPr>
          <p:cxnSp>
            <p:nvCxnSpPr>
              <p:cNvPr id="109" name="Google Shape;1448;p58">
                <a:extLst>
                  <a:ext uri="{FF2B5EF4-FFF2-40B4-BE49-F238E27FC236}">
                    <a16:creationId xmlns:a16="http://schemas.microsoft.com/office/drawing/2014/main" id="{467A5A23-E668-A04C-BA35-BE5A5C9E54C7}"/>
                  </a:ext>
                </a:extLst>
              </p:cNvPr>
              <p:cNvCxnSpPr>
                <a:cxnSpLocks/>
              </p:cNvCxnSpPr>
              <p:nvPr/>
            </p:nvCxnSpPr>
            <p:spPr>
              <a:xfrm flipV="1">
                <a:off x="9483639" y="3595765"/>
                <a:ext cx="911127" cy="9033"/>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448;p58">
                <a:extLst>
                  <a:ext uri="{FF2B5EF4-FFF2-40B4-BE49-F238E27FC236}">
                    <a16:creationId xmlns:a16="http://schemas.microsoft.com/office/drawing/2014/main" id="{AAFB4C26-957A-E040-AF29-75ABF7361532}"/>
                  </a:ext>
                </a:extLst>
              </p:cNvPr>
              <p:cNvCxnSpPr>
                <a:cxnSpLocks/>
              </p:cNvCxnSpPr>
              <p:nvPr/>
            </p:nvCxnSpPr>
            <p:spPr>
              <a:xfrm flipV="1">
                <a:off x="7737731" y="3600282"/>
                <a:ext cx="911127" cy="9033"/>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448;p58">
                <a:extLst>
                  <a:ext uri="{FF2B5EF4-FFF2-40B4-BE49-F238E27FC236}">
                    <a16:creationId xmlns:a16="http://schemas.microsoft.com/office/drawing/2014/main" id="{FAE82CD4-3082-344F-BDA1-9FE731F92CA8}"/>
                  </a:ext>
                </a:extLst>
              </p:cNvPr>
              <p:cNvCxnSpPr>
                <a:cxnSpLocks/>
              </p:cNvCxnSpPr>
              <p:nvPr/>
            </p:nvCxnSpPr>
            <p:spPr>
              <a:xfrm flipV="1">
                <a:off x="6270536" y="3627380"/>
                <a:ext cx="911127" cy="9033"/>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448;p58">
                <a:extLst>
                  <a:ext uri="{FF2B5EF4-FFF2-40B4-BE49-F238E27FC236}">
                    <a16:creationId xmlns:a16="http://schemas.microsoft.com/office/drawing/2014/main" id="{23D6E80A-FAD3-6948-9ED0-DF7E273729F3}"/>
                  </a:ext>
                </a:extLst>
              </p:cNvPr>
              <p:cNvCxnSpPr>
                <a:cxnSpLocks/>
              </p:cNvCxnSpPr>
              <p:nvPr/>
            </p:nvCxnSpPr>
            <p:spPr>
              <a:xfrm flipV="1">
                <a:off x="4472341" y="3609315"/>
                <a:ext cx="911127" cy="9033"/>
              </a:xfrm>
              <a:prstGeom prst="straightConnector1">
                <a:avLst/>
              </a:prstGeom>
              <a:noFill/>
              <a:ln w="19050" cap="flat" cmpd="sng">
                <a:solidFill>
                  <a:schemeClr val="dk1"/>
                </a:solidFill>
                <a:prstDash val="solid"/>
                <a:round/>
                <a:headEnd type="none" w="med" len="med"/>
                <a:tailEnd type="none" w="med" len="med"/>
              </a:ln>
            </p:spPr>
          </p:cxnSp>
          <p:cxnSp>
            <p:nvCxnSpPr>
              <p:cNvPr id="98" name="Google Shape;1448;p58">
                <a:extLst>
                  <a:ext uri="{FF2B5EF4-FFF2-40B4-BE49-F238E27FC236}">
                    <a16:creationId xmlns:a16="http://schemas.microsoft.com/office/drawing/2014/main" id="{0CDEA9F4-7F68-E04F-B040-1B477D4ED63A}"/>
                  </a:ext>
                </a:extLst>
              </p:cNvPr>
              <p:cNvCxnSpPr>
                <a:cxnSpLocks/>
              </p:cNvCxnSpPr>
              <p:nvPr/>
            </p:nvCxnSpPr>
            <p:spPr>
              <a:xfrm flipV="1">
                <a:off x="10595802" y="2628034"/>
                <a:ext cx="0" cy="651616"/>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1448;p58">
                <a:extLst>
                  <a:ext uri="{FF2B5EF4-FFF2-40B4-BE49-F238E27FC236}">
                    <a16:creationId xmlns:a16="http://schemas.microsoft.com/office/drawing/2014/main" id="{EB96559E-0440-1D42-9257-E358D4CF8146}"/>
                  </a:ext>
                </a:extLst>
              </p:cNvPr>
              <p:cNvCxnSpPr>
                <a:cxnSpLocks/>
              </p:cNvCxnSpPr>
              <p:nvPr/>
            </p:nvCxnSpPr>
            <p:spPr>
              <a:xfrm flipH="1" flipV="1">
                <a:off x="7555032" y="2650354"/>
                <a:ext cx="0" cy="501717"/>
              </a:xfrm>
              <a:prstGeom prst="straightConnector1">
                <a:avLst/>
              </a:prstGeom>
              <a:noFill/>
              <a:ln w="19050" cap="flat" cmpd="sng">
                <a:solidFill>
                  <a:schemeClr val="dk1"/>
                </a:solidFill>
                <a:prstDash val="solid"/>
                <a:round/>
                <a:headEnd type="none" w="med" len="med"/>
                <a:tailEnd type="none" w="med" len="med"/>
              </a:ln>
            </p:spPr>
          </p:cxnSp>
          <p:sp>
            <p:nvSpPr>
              <p:cNvPr id="1436" name="Google Shape;1436;p58"/>
              <p:cNvSpPr txBox="1">
                <a:spLocks/>
              </p:cNvSpPr>
              <p:nvPr/>
            </p:nvSpPr>
            <p:spPr>
              <a:xfrm>
                <a:off x="3310619" y="3151948"/>
                <a:ext cx="1225857"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Friday, March 4th</a:t>
                </a:r>
              </a:p>
            </p:txBody>
          </p:sp>
          <p:sp>
            <p:nvSpPr>
              <p:cNvPr id="1435" name="Google Shape;1435;p58"/>
              <p:cNvSpPr txBox="1">
                <a:spLocks/>
              </p:cNvSpPr>
              <p:nvPr/>
            </p:nvSpPr>
            <p:spPr>
              <a:xfrm>
                <a:off x="1276918" y="3160981"/>
                <a:ext cx="1122574"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600" dirty="0">
                    <a:latin typeface="Calibri" panose="020F0502020204030204" pitchFamily="34" charset="0"/>
                    <a:ea typeface="Black Han Sans"/>
                    <a:cs typeface="Calibri" panose="020F0502020204030204" pitchFamily="34" charset="0"/>
                    <a:sym typeface="Black Han Sans"/>
                  </a:rPr>
                  <a:t>Thursday, March 3rd</a:t>
                </a:r>
                <a:endParaRPr sz="1600" dirty="0">
                  <a:latin typeface="Calibri" panose="020F0502020204030204" pitchFamily="34" charset="0"/>
                  <a:ea typeface="Black Han Sans"/>
                  <a:cs typeface="Calibri" panose="020F0502020204030204" pitchFamily="34" charset="0"/>
                  <a:sym typeface="Black Han Sans"/>
                </a:endParaRPr>
              </a:p>
            </p:txBody>
          </p:sp>
          <p:cxnSp>
            <p:nvCxnSpPr>
              <p:cNvPr id="1448" name="Google Shape;1448;p58"/>
              <p:cNvCxnSpPr>
                <a:cxnSpLocks/>
                <a:endCxn id="1436" idx="2"/>
              </p:cNvCxnSpPr>
              <p:nvPr/>
            </p:nvCxnSpPr>
            <p:spPr>
              <a:xfrm flipV="1">
                <a:off x="1881855" y="4084747"/>
                <a:ext cx="2041693" cy="528723"/>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8"/>
              <p:cNvSpPr txBox="1">
                <a:spLocks/>
              </p:cNvSpPr>
              <p:nvPr/>
            </p:nvSpPr>
            <p:spPr>
              <a:xfrm>
                <a:off x="5075846" y="3151948"/>
                <a:ext cx="1371541"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Monday, March 7th</a:t>
                </a:r>
              </a:p>
            </p:txBody>
          </p:sp>
          <p:sp>
            <p:nvSpPr>
              <p:cNvPr id="1440" name="Google Shape;1440;p58"/>
              <p:cNvSpPr txBox="1">
                <a:spLocks/>
              </p:cNvSpPr>
              <p:nvPr/>
            </p:nvSpPr>
            <p:spPr>
              <a:xfrm>
                <a:off x="6917106" y="3160981"/>
                <a:ext cx="1203541"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Tuesday, March 8th</a:t>
                </a:r>
              </a:p>
            </p:txBody>
          </p:sp>
          <p:sp>
            <p:nvSpPr>
              <p:cNvPr id="1458" name="Google Shape;1458;p58"/>
              <p:cNvSpPr txBox="1">
                <a:spLocks/>
              </p:cNvSpPr>
              <p:nvPr/>
            </p:nvSpPr>
            <p:spPr>
              <a:xfrm>
                <a:off x="8373746" y="3160981"/>
                <a:ext cx="1293823"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Wednesday, March 9th</a:t>
                </a:r>
              </a:p>
            </p:txBody>
          </p:sp>
          <p:sp>
            <p:nvSpPr>
              <p:cNvPr id="34" name="Google Shape;1443;p58">
                <a:extLst>
                  <a:ext uri="{FF2B5EF4-FFF2-40B4-BE49-F238E27FC236}">
                    <a16:creationId xmlns:a16="http://schemas.microsoft.com/office/drawing/2014/main" id="{DAC6AEE5-16FD-C345-8DBB-49D6A5F65578}"/>
                  </a:ext>
                </a:extLst>
              </p:cNvPr>
              <p:cNvSpPr txBox="1"/>
              <p:nvPr/>
            </p:nvSpPr>
            <p:spPr>
              <a:xfrm>
                <a:off x="980049" y="1412341"/>
                <a:ext cx="1872014" cy="918145"/>
              </a:xfrm>
              <a:prstGeom prst="rect">
                <a:avLst/>
              </a:prstGeom>
              <a:noFill/>
              <a:ln>
                <a:noFill/>
              </a:ln>
            </p:spPr>
            <p:txBody>
              <a:bodyPr spcFirstLastPara="1" wrap="square" lIns="121900" tIns="121900" rIns="121900" bIns="121900" anchor="ctr" anchorCtr="0">
                <a:noAutofit/>
              </a:bodyPr>
              <a:lstStyle/>
              <a:p>
                <a:pPr algn="ctr"/>
                <a:r>
                  <a:rPr lang="en-US"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expected value lesson</a:t>
                </a:r>
              </a:p>
            </p:txBody>
          </p:sp>
          <p:cxnSp>
            <p:nvCxnSpPr>
              <p:cNvPr id="35" name="Google Shape;1444;p58">
                <a:extLst>
                  <a:ext uri="{FF2B5EF4-FFF2-40B4-BE49-F238E27FC236}">
                    <a16:creationId xmlns:a16="http://schemas.microsoft.com/office/drawing/2014/main" id="{4BEE6B33-2604-F646-935D-7D3758CD1E8B}"/>
                  </a:ext>
                </a:extLst>
              </p:cNvPr>
              <p:cNvCxnSpPr>
                <a:cxnSpLocks/>
              </p:cNvCxnSpPr>
              <p:nvPr/>
            </p:nvCxnSpPr>
            <p:spPr>
              <a:xfrm>
                <a:off x="1853490" y="2665437"/>
                <a:ext cx="0" cy="486636"/>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1448;p58">
                <a:extLst>
                  <a:ext uri="{FF2B5EF4-FFF2-40B4-BE49-F238E27FC236}">
                    <a16:creationId xmlns:a16="http://schemas.microsoft.com/office/drawing/2014/main" id="{2514F690-5F7A-0F4C-8591-A68F8375310D}"/>
                  </a:ext>
                </a:extLst>
              </p:cNvPr>
              <p:cNvCxnSpPr>
                <a:cxnSpLocks/>
              </p:cNvCxnSpPr>
              <p:nvPr/>
            </p:nvCxnSpPr>
            <p:spPr>
              <a:xfrm flipV="1">
                <a:off x="3905831" y="4094203"/>
                <a:ext cx="0" cy="501717"/>
              </a:xfrm>
              <a:prstGeom prst="straightConnector1">
                <a:avLst/>
              </a:prstGeom>
              <a:noFill/>
              <a:ln w="19050" cap="flat" cmpd="sng">
                <a:solidFill>
                  <a:schemeClr val="dk1"/>
                </a:solidFill>
                <a:prstDash val="solid"/>
                <a:round/>
                <a:headEnd type="none" w="med" len="med"/>
                <a:tailEnd type="none" w="med" len="med"/>
              </a:ln>
            </p:spPr>
          </p:cxnSp>
          <p:sp>
            <p:nvSpPr>
              <p:cNvPr id="47" name="Google Shape;1447;p58">
                <a:extLst>
                  <a:ext uri="{FF2B5EF4-FFF2-40B4-BE49-F238E27FC236}">
                    <a16:creationId xmlns:a16="http://schemas.microsoft.com/office/drawing/2014/main" id="{E37F9821-0886-EA48-9482-9676CFF3EE7D}"/>
                  </a:ext>
                </a:extLst>
              </p:cNvPr>
              <p:cNvSpPr txBox="1"/>
              <p:nvPr/>
            </p:nvSpPr>
            <p:spPr>
              <a:xfrm>
                <a:off x="4967880" y="4925216"/>
                <a:ext cx="1587312" cy="1136371"/>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activity</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48" name="Google Shape;1448;p58">
                <a:extLst>
                  <a:ext uri="{FF2B5EF4-FFF2-40B4-BE49-F238E27FC236}">
                    <a16:creationId xmlns:a16="http://schemas.microsoft.com/office/drawing/2014/main" id="{D7FEF978-A0A8-624E-8C3C-621E1DB3A8FF}"/>
                  </a:ext>
                </a:extLst>
              </p:cNvPr>
              <p:cNvCxnSpPr>
                <a:cxnSpLocks/>
              </p:cNvCxnSpPr>
              <p:nvPr/>
            </p:nvCxnSpPr>
            <p:spPr>
              <a:xfrm flipV="1">
                <a:off x="5725519" y="4078997"/>
                <a:ext cx="0" cy="501717"/>
              </a:xfrm>
              <a:prstGeom prst="straightConnector1">
                <a:avLst/>
              </a:prstGeom>
              <a:noFill/>
              <a:ln w="19050" cap="flat" cmpd="sng">
                <a:solidFill>
                  <a:schemeClr val="dk1"/>
                </a:solidFill>
                <a:prstDash val="solid"/>
                <a:round/>
                <a:headEnd type="none" w="med" len="med"/>
                <a:tailEnd type="none" w="med" len="med"/>
              </a:ln>
            </p:spPr>
          </p:cxnSp>
          <p:sp>
            <p:nvSpPr>
              <p:cNvPr id="50" name="Google Shape;1443;p58">
                <a:extLst>
                  <a:ext uri="{FF2B5EF4-FFF2-40B4-BE49-F238E27FC236}">
                    <a16:creationId xmlns:a16="http://schemas.microsoft.com/office/drawing/2014/main" id="{BAC8C0C1-2F2D-A646-897E-98AA3B70AEF7}"/>
                  </a:ext>
                </a:extLst>
              </p:cNvPr>
              <p:cNvSpPr txBox="1"/>
              <p:nvPr/>
            </p:nvSpPr>
            <p:spPr>
              <a:xfrm>
                <a:off x="4967878" y="1410004"/>
                <a:ext cx="1660111" cy="939246"/>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INTERVENTION group activity</a:t>
                </a:r>
              </a:p>
            </p:txBody>
          </p:sp>
          <p:cxnSp>
            <p:nvCxnSpPr>
              <p:cNvPr id="51" name="Google Shape;1444;p58">
                <a:extLst>
                  <a:ext uri="{FF2B5EF4-FFF2-40B4-BE49-F238E27FC236}">
                    <a16:creationId xmlns:a16="http://schemas.microsoft.com/office/drawing/2014/main" id="{3C712CEC-BF94-5048-AADE-2A06D0400B35}"/>
                  </a:ext>
                </a:extLst>
              </p:cNvPr>
              <p:cNvCxnSpPr>
                <a:cxnSpLocks/>
              </p:cNvCxnSpPr>
              <p:nvPr/>
            </p:nvCxnSpPr>
            <p:spPr>
              <a:xfrm>
                <a:off x="5716313" y="2641321"/>
                <a:ext cx="0" cy="501719"/>
              </a:xfrm>
              <a:prstGeom prst="straightConnector1">
                <a:avLst/>
              </a:prstGeom>
              <a:noFill/>
              <a:ln w="19050" cap="flat" cmpd="sng">
                <a:solidFill>
                  <a:schemeClr val="dk1"/>
                </a:solidFill>
                <a:prstDash val="solid"/>
                <a:round/>
                <a:headEnd type="none" w="med" len="med"/>
                <a:tailEnd type="none" w="med" len="med"/>
              </a:ln>
            </p:spPr>
          </p:cxnSp>
          <p:sp>
            <p:nvSpPr>
              <p:cNvPr id="56" name="Google Shape;1458;p58">
                <a:extLst>
                  <a:ext uri="{FF2B5EF4-FFF2-40B4-BE49-F238E27FC236}">
                    <a16:creationId xmlns:a16="http://schemas.microsoft.com/office/drawing/2014/main" id="{4D401DC4-C577-5943-B77A-CCC02D6BEB8A}"/>
                  </a:ext>
                </a:extLst>
              </p:cNvPr>
              <p:cNvSpPr txBox="1">
                <a:spLocks/>
              </p:cNvSpPr>
              <p:nvPr/>
            </p:nvSpPr>
            <p:spPr>
              <a:xfrm>
                <a:off x="9939203" y="3143431"/>
                <a:ext cx="1269572" cy="93279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lvl="0" algn="ctr"/>
                <a:r>
                  <a:rPr lang="en-US" sz="1600" dirty="0">
                    <a:latin typeface="Calibri" panose="020F0502020204030204" pitchFamily="34" charset="0"/>
                    <a:ea typeface="Black Han Sans"/>
                    <a:cs typeface="Calibri" panose="020F0502020204030204" pitchFamily="34" charset="0"/>
                    <a:sym typeface="Black Han Sans"/>
                  </a:rPr>
                  <a:t>Thursday, March 10th</a:t>
                </a:r>
              </a:p>
            </p:txBody>
          </p:sp>
          <p:cxnSp>
            <p:nvCxnSpPr>
              <p:cNvPr id="86" name="Google Shape;1448;p58">
                <a:extLst>
                  <a:ext uri="{FF2B5EF4-FFF2-40B4-BE49-F238E27FC236}">
                    <a16:creationId xmlns:a16="http://schemas.microsoft.com/office/drawing/2014/main" id="{86724DF0-DC44-6949-BD6F-88F70D38ACFF}"/>
                  </a:ext>
                </a:extLst>
              </p:cNvPr>
              <p:cNvCxnSpPr>
                <a:cxnSpLocks/>
                <a:stCxn id="1435" idx="0"/>
              </p:cNvCxnSpPr>
              <p:nvPr/>
            </p:nvCxnSpPr>
            <p:spPr>
              <a:xfrm flipV="1">
                <a:off x="1838205" y="2641321"/>
                <a:ext cx="2070350" cy="519660"/>
              </a:xfrm>
              <a:prstGeom prst="straightConnector1">
                <a:avLst/>
              </a:prstGeom>
              <a:noFill/>
              <a:ln w="19050" cap="flat" cmpd="sng">
                <a:solidFill>
                  <a:schemeClr val="dk1"/>
                </a:solidFill>
                <a:prstDash val="solid"/>
                <a:round/>
                <a:headEnd type="none" w="med" len="med"/>
                <a:tailEnd type="none" w="med" len="med"/>
              </a:ln>
            </p:spPr>
          </p:cxnSp>
          <p:sp>
            <p:nvSpPr>
              <p:cNvPr id="89" name="Google Shape;1447;p58">
                <a:extLst>
                  <a:ext uri="{FF2B5EF4-FFF2-40B4-BE49-F238E27FC236}">
                    <a16:creationId xmlns:a16="http://schemas.microsoft.com/office/drawing/2014/main" id="{7C2EA11F-76F7-6540-9AA2-C71EA693BBCA}"/>
                  </a:ext>
                </a:extLst>
              </p:cNvPr>
              <p:cNvSpPr txBox="1"/>
              <p:nvPr/>
            </p:nvSpPr>
            <p:spPr>
              <a:xfrm>
                <a:off x="8269426" y="4943051"/>
                <a:ext cx="1587312" cy="898035"/>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cxnSp>
            <p:nvCxnSpPr>
              <p:cNvPr id="90" name="Google Shape;1448;p58">
                <a:extLst>
                  <a:ext uri="{FF2B5EF4-FFF2-40B4-BE49-F238E27FC236}">
                    <a16:creationId xmlns:a16="http://schemas.microsoft.com/office/drawing/2014/main" id="{81BD85DB-8E82-994C-BF60-1131BDD9D036}"/>
                  </a:ext>
                </a:extLst>
              </p:cNvPr>
              <p:cNvCxnSpPr>
                <a:cxnSpLocks/>
              </p:cNvCxnSpPr>
              <p:nvPr/>
            </p:nvCxnSpPr>
            <p:spPr>
              <a:xfrm flipV="1">
                <a:off x="9027065" y="4096831"/>
                <a:ext cx="0" cy="501717"/>
              </a:xfrm>
              <a:prstGeom prst="straightConnector1">
                <a:avLst/>
              </a:prstGeom>
              <a:noFill/>
              <a:ln w="19050" cap="flat" cmpd="sng">
                <a:solidFill>
                  <a:schemeClr val="dk1"/>
                </a:solidFill>
                <a:prstDash val="solid"/>
                <a:round/>
                <a:headEnd type="none" w="med" len="med"/>
                <a:tailEnd type="none" w="med" len="med"/>
              </a:ln>
            </p:spPr>
          </p:cxnSp>
          <p:sp>
            <p:nvSpPr>
              <p:cNvPr id="92" name="Google Shape;1447;p58">
                <a:extLst>
                  <a:ext uri="{FF2B5EF4-FFF2-40B4-BE49-F238E27FC236}">
                    <a16:creationId xmlns:a16="http://schemas.microsoft.com/office/drawing/2014/main" id="{4321BA52-765F-5440-90B2-4AFF077D2705}"/>
                  </a:ext>
                </a:extLst>
              </p:cNvPr>
              <p:cNvSpPr txBox="1"/>
              <p:nvPr/>
            </p:nvSpPr>
            <p:spPr>
              <a:xfrm flipH="1">
                <a:off x="6627990" y="1476907"/>
                <a:ext cx="1819246" cy="939246"/>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post 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47" name="Google Shape;1447;p58"/>
              <p:cNvSpPr txBox="1"/>
              <p:nvPr/>
            </p:nvSpPr>
            <p:spPr>
              <a:xfrm>
                <a:off x="2940748" y="1278878"/>
                <a:ext cx="1877279" cy="1103851"/>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INTERVENTION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1446" name="Google Shape;1446;p58"/>
              <p:cNvSpPr txBox="1"/>
              <p:nvPr/>
            </p:nvSpPr>
            <p:spPr>
              <a:xfrm>
                <a:off x="2979913" y="2393289"/>
                <a:ext cx="1877279" cy="34401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sp>
            <p:nvSpPr>
              <p:cNvPr id="33" name="Google Shape;1442;p58">
                <a:extLst>
                  <a:ext uri="{FF2B5EF4-FFF2-40B4-BE49-F238E27FC236}">
                    <a16:creationId xmlns:a16="http://schemas.microsoft.com/office/drawing/2014/main" id="{0320519E-2353-5643-9B2D-899BD51F26EF}"/>
                  </a:ext>
                </a:extLst>
              </p:cNvPr>
              <p:cNvSpPr txBox="1"/>
              <p:nvPr/>
            </p:nvSpPr>
            <p:spPr>
              <a:xfrm>
                <a:off x="936775" y="2396179"/>
                <a:ext cx="1877279" cy="34400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grpSp>
            <p:nvGrpSpPr>
              <p:cNvPr id="3" name="Group 2">
                <a:extLst>
                  <a:ext uri="{FF2B5EF4-FFF2-40B4-BE49-F238E27FC236}">
                    <a16:creationId xmlns:a16="http://schemas.microsoft.com/office/drawing/2014/main" id="{BD63C057-ECB2-E0FB-D883-420411224164}"/>
                  </a:ext>
                </a:extLst>
              </p:cNvPr>
              <p:cNvGrpSpPr/>
              <p:nvPr/>
            </p:nvGrpSpPr>
            <p:grpSpPr>
              <a:xfrm>
                <a:off x="2934527" y="4595920"/>
                <a:ext cx="1950890" cy="1465667"/>
                <a:chOff x="2934527" y="4595920"/>
                <a:chExt cx="1950890" cy="1465667"/>
              </a:xfrm>
            </p:grpSpPr>
            <p:sp>
              <p:nvSpPr>
                <p:cNvPr id="44" name="Google Shape;1447;p58">
                  <a:extLst>
                    <a:ext uri="{FF2B5EF4-FFF2-40B4-BE49-F238E27FC236}">
                      <a16:creationId xmlns:a16="http://schemas.microsoft.com/office/drawing/2014/main" id="{94B607A5-12B4-FC4B-B3FD-FEC46749A2E8}"/>
                    </a:ext>
                  </a:extLst>
                </p:cNvPr>
                <p:cNvSpPr txBox="1"/>
                <p:nvPr/>
              </p:nvSpPr>
              <p:spPr>
                <a:xfrm>
                  <a:off x="2951689" y="4931381"/>
                  <a:ext cx="1933728" cy="1130206"/>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Calibri" panose="020F0502020204030204" pitchFamily="34" charset="0"/>
                      <a:ea typeface="Josefin Slab Medium"/>
                      <a:cs typeface="Calibri" panose="020F0502020204030204" pitchFamily="34" charset="0"/>
                      <a:sym typeface="Josefin Slab Medium"/>
                    </a:rPr>
                    <a:t>CONTROL group pre-survey administered</a:t>
                  </a:r>
                  <a:endParaRPr sz="1600" dirty="0">
                    <a:solidFill>
                      <a:schemeClr val="dk1"/>
                    </a:solidFill>
                    <a:latin typeface="Calibri" panose="020F0502020204030204" pitchFamily="34" charset="0"/>
                    <a:ea typeface="Josefin Slab Medium"/>
                    <a:cs typeface="Calibri" panose="020F0502020204030204" pitchFamily="34" charset="0"/>
                    <a:sym typeface="Josefin Slab Medium"/>
                  </a:endParaRPr>
                </a:p>
              </p:txBody>
            </p:sp>
            <p:sp>
              <p:nvSpPr>
                <p:cNvPr id="43" name="Google Shape;1446;p58">
                  <a:extLst>
                    <a:ext uri="{FF2B5EF4-FFF2-40B4-BE49-F238E27FC236}">
                      <a16:creationId xmlns:a16="http://schemas.microsoft.com/office/drawing/2014/main" id="{B412960B-D427-3044-9761-0B79D5C44F82}"/>
                    </a:ext>
                  </a:extLst>
                </p:cNvPr>
                <p:cNvSpPr txBox="1"/>
                <p:nvPr/>
              </p:nvSpPr>
              <p:spPr>
                <a:xfrm>
                  <a:off x="2934527" y="4595920"/>
                  <a:ext cx="1950889" cy="348636"/>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5"/>
                      </a:solidFill>
                      <a:latin typeface="Calibri" panose="020F0502020204030204" pitchFamily="34" charset="0"/>
                      <a:ea typeface="Black Han Sans"/>
                      <a:cs typeface="Calibri" panose="020F0502020204030204" pitchFamily="34" charset="0"/>
                      <a:sym typeface="Black Han Sans"/>
                    </a:rPr>
                    <a:t>PRE-SURVEY</a:t>
                  </a:r>
                  <a:endParaRPr sz="2267" dirty="0">
                    <a:solidFill>
                      <a:schemeClr val="accent5"/>
                    </a:solidFill>
                    <a:latin typeface="Calibri" panose="020F0502020204030204" pitchFamily="34" charset="0"/>
                    <a:ea typeface="Black Han Sans"/>
                    <a:cs typeface="Calibri" panose="020F0502020204030204" pitchFamily="34" charset="0"/>
                    <a:sym typeface="Black Han Sans"/>
                  </a:endParaRPr>
                </a:p>
              </p:txBody>
            </p:sp>
          </p:grpSp>
          <p:sp>
            <p:nvSpPr>
              <p:cNvPr id="46" name="Google Shape;1446;p58">
                <a:extLst>
                  <a:ext uri="{FF2B5EF4-FFF2-40B4-BE49-F238E27FC236}">
                    <a16:creationId xmlns:a16="http://schemas.microsoft.com/office/drawing/2014/main" id="{BA7D8866-2D66-914C-A9BE-8F5B83E51F0B}"/>
                  </a:ext>
                </a:extLst>
              </p:cNvPr>
              <p:cNvSpPr txBox="1"/>
              <p:nvPr/>
            </p:nvSpPr>
            <p:spPr>
              <a:xfrm>
                <a:off x="4967880" y="4589748"/>
                <a:ext cx="1587312" cy="335464"/>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49" name="Google Shape;1442;p58">
                <a:extLst>
                  <a:ext uri="{FF2B5EF4-FFF2-40B4-BE49-F238E27FC236}">
                    <a16:creationId xmlns:a16="http://schemas.microsoft.com/office/drawing/2014/main" id="{423BE34A-1A9B-9E4F-8F1F-13889133C9A6}"/>
                  </a:ext>
                </a:extLst>
              </p:cNvPr>
              <p:cNvSpPr txBox="1"/>
              <p:nvPr/>
            </p:nvSpPr>
            <p:spPr>
              <a:xfrm>
                <a:off x="4930258" y="2411207"/>
                <a:ext cx="1624934" cy="34468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rgbClr val="FF0000"/>
                    </a:solidFill>
                    <a:latin typeface="Calibri" panose="020F0502020204030204" pitchFamily="34" charset="0"/>
                    <a:ea typeface="Black Han Sans"/>
                    <a:cs typeface="Calibri" panose="020F0502020204030204" pitchFamily="34" charset="0"/>
                    <a:sym typeface="Black Han Sans"/>
                  </a:rPr>
                  <a:t>ACTIVITY</a:t>
                </a:r>
                <a:endParaRPr sz="2267" dirty="0">
                  <a:solidFill>
                    <a:srgbClr val="FF0000"/>
                  </a:solidFill>
                  <a:latin typeface="Calibri" panose="020F0502020204030204" pitchFamily="34" charset="0"/>
                  <a:ea typeface="Black Han Sans"/>
                  <a:cs typeface="Calibri" panose="020F0502020204030204" pitchFamily="34" charset="0"/>
                  <a:sym typeface="Black Han Sans"/>
                </a:endParaRPr>
              </a:p>
            </p:txBody>
          </p:sp>
          <p:sp>
            <p:nvSpPr>
              <p:cNvPr id="55" name="Google Shape;1460;p58">
                <a:extLst>
                  <a:ext uri="{FF2B5EF4-FFF2-40B4-BE49-F238E27FC236}">
                    <a16:creationId xmlns:a16="http://schemas.microsoft.com/office/drawing/2014/main" id="{1048390D-8CFA-A746-BAE9-885DF9C7D66E}"/>
                  </a:ext>
                </a:extLst>
              </p:cNvPr>
              <p:cNvSpPr txBox="1"/>
              <p:nvPr/>
            </p:nvSpPr>
            <p:spPr>
              <a:xfrm>
                <a:off x="9931938" y="1982806"/>
                <a:ext cx="1269572" cy="93279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1400" dirty="0">
                    <a:solidFill>
                      <a:schemeClr val="dk1"/>
                    </a:solidFill>
                    <a:latin typeface="Calibri" panose="020F0502020204030204" pitchFamily="34" charset="0"/>
                    <a:ea typeface="Black Han Sans"/>
                    <a:cs typeface="Calibri" panose="020F0502020204030204" pitchFamily="34" charset="0"/>
                    <a:sym typeface="Black Han Sans"/>
                  </a:rPr>
                  <a:t>FOCUS </a:t>
                </a:r>
              </a:p>
              <a:p>
                <a:pPr algn="ctr"/>
                <a:r>
                  <a:rPr lang="en" sz="1400" dirty="0">
                    <a:solidFill>
                      <a:schemeClr val="dk1"/>
                    </a:solidFill>
                    <a:latin typeface="Calibri" panose="020F0502020204030204" pitchFamily="34" charset="0"/>
                    <a:ea typeface="Black Han Sans"/>
                    <a:cs typeface="Calibri" panose="020F0502020204030204" pitchFamily="34" charset="0"/>
                    <a:sym typeface="Black Han Sans"/>
                  </a:rPr>
                  <a:t>GROUP</a:t>
                </a:r>
              </a:p>
              <a:p>
                <a:pPr algn="ctr"/>
                <a:r>
                  <a:rPr lang="en" sz="1400" dirty="0">
                    <a:latin typeface="Calibri" panose="020F0502020204030204" pitchFamily="34" charset="0"/>
                    <a:ea typeface="Black Han Sans"/>
                    <a:cs typeface="Calibri" panose="020F0502020204030204" pitchFamily="34" charset="0"/>
                    <a:sym typeface="Black Han Sans"/>
                  </a:rPr>
                  <a:t>&amp; INTERVIEW</a:t>
                </a:r>
                <a:endParaRPr sz="1400" dirty="0">
                  <a:solidFill>
                    <a:schemeClr val="dk1"/>
                  </a:solidFill>
                  <a:latin typeface="Calibri" panose="020F0502020204030204" pitchFamily="34" charset="0"/>
                  <a:ea typeface="Black Han Sans"/>
                  <a:cs typeface="Calibri" panose="020F0502020204030204" pitchFamily="34" charset="0"/>
                  <a:sym typeface="Black Han Sans"/>
                </a:endParaRPr>
              </a:p>
            </p:txBody>
          </p:sp>
          <p:sp>
            <p:nvSpPr>
              <p:cNvPr id="88" name="Google Shape;1446;p58">
                <a:extLst>
                  <a:ext uri="{FF2B5EF4-FFF2-40B4-BE49-F238E27FC236}">
                    <a16:creationId xmlns:a16="http://schemas.microsoft.com/office/drawing/2014/main" id="{B1FEF932-B518-BC4C-BB97-7C6BD32AD092}"/>
                  </a:ext>
                </a:extLst>
              </p:cNvPr>
              <p:cNvSpPr txBox="1"/>
              <p:nvPr/>
            </p:nvSpPr>
            <p:spPr>
              <a:xfrm>
                <a:off x="8269426" y="4607581"/>
                <a:ext cx="1587308" cy="335464"/>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sp>
            <p:nvSpPr>
              <p:cNvPr id="91" name="Google Shape;1446;p58">
                <a:extLst>
                  <a:ext uri="{FF2B5EF4-FFF2-40B4-BE49-F238E27FC236}">
                    <a16:creationId xmlns:a16="http://schemas.microsoft.com/office/drawing/2014/main" id="{19194FCA-FFE5-8440-955A-1A7CB63F70FE}"/>
                  </a:ext>
                </a:extLst>
              </p:cNvPr>
              <p:cNvSpPr txBox="1"/>
              <p:nvPr/>
            </p:nvSpPr>
            <p:spPr>
              <a:xfrm flipH="1">
                <a:off x="6743958" y="2425064"/>
                <a:ext cx="1587311" cy="335464"/>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dirty="0">
                    <a:solidFill>
                      <a:schemeClr val="tx2"/>
                    </a:solidFill>
                    <a:latin typeface="Calibri" panose="020F0502020204030204" pitchFamily="34" charset="0"/>
                    <a:ea typeface="Black Han Sans"/>
                    <a:cs typeface="Calibri" panose="020F0502020204030204" pitchFamily="34" charset="0"/>
                    <a:sym typeface="Black Han Sans"/>
                  </a:rPr>
                  <a:t>POST SURVEY</a:t>
                </a:r>
                <a:endParaRPr dirty="0">
                  <a:solidFill>
                    <a:schemeClr val="tx2"/>
                  </a:solidFill>
                  <a:latin typeface="Calibri" panose="020F0502020204030204" pitchFamily="34" charset="0"/>
                  <a:ea typeface="Black Han Sans"/>
                  <a:cs typeface="Calibri" panose="020F0502020204030204" pitchFamily="34" charset="0"/>
                  <a:sym typeface="Black Han Sans"/>
                </a:endParaRPr>
              </a:p>
            </p:txBody>
          </p:sp>
          <p:cxnSp>
            <p:nvCxnSpPr>
              <p:cNvPr id="100" name="Google Shape;1448;p58">
                <a:extLst>
                  <a:ext uri="{FF2B5EF4-FFF2-40B4-BE49-F238E27FC236}">
                    <a16:creationId xmlns:a16="http://schemas.microsoft.com/office/drawing/2014/main" id="{E5B08F5D-4D12-E24C-A226-04740F476169}"/>
                  </a:ext>
                </a:extLst>
              </p:cNvPr>
              <p:cNvCxnSpPr>
                <a:cxnSpLocks/>
                <a:stCxn id="1435" idx="3"/>
                <a:endCxn id="1436" idx="1"/>
              </p:cNvCxnSpPr>
              <p:nvPr/>
            </p:nvCxnSpPr>
            <p:spPr>
              <a:xfrm flipV="1">
                <a:off x="2399492" y="3618348"/>
                <a:ext cx="911127" cy="9033"/>
              </a:xfrm>
              <a:prstGeom prst="straightConnector1">
                <a:avLst/>
              </a:prstGeom>
              <a:noFill/>
              <a:ln w="19050" cap="flat" cmpd="sng">
                <a:solidFill>
                  <a:schemeClr val="dk1"/>
                </a:solidFill>
                <a:prstDash val="solid"/>
                <a:round/>
                <a:headEnd type="none" w="med" len="med"/>
                <a:tailEnd type="none" w="med" len="med"/>
              </a:ln>
            </p:spPr>
          </p:cxnSp>
        </p:grpSp>
        <p:sp>
          <p:nvSpPr>
            <p:cNvPr id="53" name="Google Shape;1443;p58">
              <a:extLst>
                <a:ext uri="{FF2B5EF4-FFF2-40B4-BE49-F238E27FC236}">
                  <a16:creationId xmlns:a16="http://schemas.microsoft.com/office/drawing/2014/main" id="{E6D1FDFB-825A-97D8-50E3-56C7C5D6797B}"/>
                </a:ext>
              </a:extLst>
            </p:cNvPr>
            <p:cNvSpPr txBox="1"/>
            <p:nvPr/>
          </p:nvSpPr>
          <p:spPr>
            <a:xfrm>
              <a:off x="809773" y="5057234"/>
              <a:ext cx="2004281" cy="918067"/>
            </a:xfrm>
            <a:prstGeom prst="rect">
              <a:avLst/>
            </a:prstGeom>
            <a:noFill/>
            <a:ln>
              <a:noFill/>
            </a:ln>
          </p:spPr>
          <p:txBody>
            <a:bodyPr spcFirstLastPara="1" wrap="square" lIns="121900" tIns="121900" rIns="121900" bIns="121900" anchor="ctr" anchorCtr="0">
              <a:noAutofit/>
            </a:bodyPr>
            <a:lstStyle/>
            <a:p>
              <a:pPr lvl="0" algn="ctr"/>
              <a:r>
                <a:rPr lang="en-US" dirty="0">
                  <a:solidFill>
                    <a:prstClr val="black"/>
                  </a:solidFill>
                  <a:latin typeface="Calibri" panose="020F0502020204030204" pitchFamily="34" charset="0"/>
                  <a:ea typeface="Josefin Slab Medium"/>
                  <a:cs typeface="Calibri" panose="020F0502020204030204" pitchFamily="34" charset="0"/>
                  <a:sym typeface="Josefin Slab Medium"/>
                </a:rPr>
                <a:t>CONTROL group expected value lesson</a:t>
              </a:r>
            </a:p>
          </p:txBody>
        </p:sp>
        <p:sp>
          <p:nvSpPr>
            <p:cNvPr id="54" name="Google Shape;1442;p58">
              <a:extLst>
                <a:ext uri="{FF2B5EF4-FFF2-40B4-BE49-F238E27FC236}">
                  <a16:creationId xmlns:a16="http://schemas.microsoft.com/office/drawing/2014/main" id="{EDB7088C-0C47-6386-F5A9-EC08E2316E42}"/>
                </a:ext>
              </a:extLst>
            </p:cNvPr>
            <p:cNvSpPr txBox="1"/>
            <p:nvPr/>
          </p:nvSpPr>
          <p:spPr>
            <a:xfrm>
              <a:off x="809769" y="4590057"/>
              <a:ext cx="1950888" cy="33515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 sz="2267" dirty="0">
                  <a:solidFill>
                    <a:schemeClr val="accent2"/>
                  </a:solidFill>
                  <a:latin typeface="Calibri" panose="020F0502020204030204" pitchFamily="34" charset="0"/>
                  <a:ea typeface="Black Han Sans"/>
                  <a:cs typeface="Calibri" panose="020F0502020204030204" pitchFamily="34" charset="0"/>
                  <a:sym typeface="Black Han Sans"/>
                </a:rPr>
                <a:t>LEARNING</a:t>
              </a:r>
              <a:endParaRPr sz="2267" dirty="0">
                <a:solidFill>
                  <a:schemeClr val="accent2"/>
                </a:solidFill>
                <a:latin typeface="Calibri" panose="020F0502020204030204" pitchFamily="34" charset="0"/>
                <a:ea typeface="Black Han Sans"/>
                <a:cs typeface="Calibri" panose="020F0502020204030204" pitchFamily="34" charset="0"/>
                <a:sym typeface="Black Han Sans"/>
              </a:endParaRPr>
            </a:p>
          </p:txBody>
        </p:sp>
      </p:grpSp>
    </p:spTree>
    <p:extLst>
      <p:ext uri="{BB962C8B-B14F-4D97-AF65-F5344CB8AC3E}">
        <p14:creationId xmlns:p14="http://schemas.microsoft.com/office/powerpoint/2010/main" val="905029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32" name="Google Shape;1332;p53"/>
          <p:cNvSpPr/>
          <p:nvPr/>
        </p:nvSpPr>
        <p:spPr>
          <a:xfrm>
            <a:off x="8379857" y="1609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aphicFrame>
        <p:nvGraphicFramePr>
          <p:cNvPr id="21" name="Diagram 20">
            <a:extLst>
              <a:ext uri="{FF2B5EF4-FFF2-40B4-BE49-F238E27FC236}">
                <a16:creationId xmlns:a16="http://schemas.microsoft.com/office/drawing/2014/main" id="{E5815ABF-BB90-B84A-830C-57DE7BB99B9C}"/>
              </a:ext>
            </a:extLst>
          </p:cNvPr>
          <p:cNvGraphicFramePr/>
          <p:nvPr>
            <p:extLst>
              <p:ext uri="{D42A27DB-BD31-4B8C-83A1-F6EECF244321}">
                <p14:modId xmlns:p14="http://schemas.microsoft.com/office/powerpoint/2010/main" val="3653073604"/>
              </p:ext>
            </p:extLst>
          </p:nvPr>
        </p:nvGraphicFramePr>
        <p:xfrm>
          <a:off x="703385" y="1609317"/>
          <a:ext cx="10761783" cy="4529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A023B61-2C04-574E-81CF-E0E807E875D1}"/>
              </a:ext>
            </a:extLst>
          </p:cNvPr>
          <p:cNvSpPr txBox="1"/>
          <p:nvPr/>
        </p:nvSpPr>
        <p:spPr>
          <a:xfrm>
            <a:off x="3905121" y="1030701"/>
            <a:ext cx="4358309" cy="707886"/>
          </a:xfrm>
          <a:prstGeom prst="rect">
            <a:avLst/>
          </a:prstGeom>
          <a:noFill/>
        </p:spPr>
        <p:txBody>
          <a:bodyPr wrap="none" rtlCol="0">
            <a:spAutoFit/>
          </a:bodyPr>
          <a:lstStyle/>
          <a:p>
            <a:r>
              <a:rPr lang="en-US" sz="4000" i="1" dirty="0">
                <a:latin typeface="Calibri Light" panose="020F0302020204030204" pitchFamily="34" charset="0"/>
                <a:cs typeface="Calibri Light" panose="020F0302020204030204" pitchFamily="34" charset="0"/>
              </a:rPr>
              <a:t>Intervention Activity</a:t>
            </a:r>
          </a:p>
        </p:txBody>
      </p:sp>
      <p:sp>
        <p:nvSpPr>
          <p:cNvPr id="11" name="Slide Number Placeholder 10">
            <a:extLst>
              <a:ext uri="{FF2B5EF4-FFF2-40B4-BE49-F238E27FC236}">
                <a16:creationId xmlns:a16="http://schemas.microsoft.com/office/drawing/2014/main" id="{DC2C9C41-6CD3-79CC-BA44-56DE40BB0595}"/>
              </a:ext>
            </a:extLst>
          </p:cNvPr>
          <p:cNvSpPr>
            <a:spLocks noGrp="1"/>
          </p:cNvSpPr>
          <p:nvPr>
            <p:ph type="sldNum" sz="quarter" idx="11"/>
          </p:nvPr>
        </p:nvSpPr>
        <p:spPr/>
        <p:txBody>
          <a:bodyPr/>
          <a:lstStyle/>
          <a:p>
            <a:fld id="{6078114A-C3B5-9D41-9887-E147EBBD1EBC}"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61" name="Google Shape;1361;p55"/>
          <p:cNvSpPr/>
          <p:nvPr/>
        </p:nvSpPr>
        <p:spPr>
          <a:xfrm>
            <a:off x="5240546" y="464101"/>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2" name="Google Shape;1362;p55"/>
          <p:cNvSpPr/>
          <p:nvPr/>
        </p:nvSpPr>
        <p:spPr>
          <a:xfrm>
            <a:off x="554823" y="3494783"/>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3" name="Google Shape;1363;p55"/>
          <p:cNvSpPr/>
          <p:nvPr/>
        </p:nvSpPr>
        <p:spPr>
          <a:xfrm>
            <a:off x="5767673" y="3627050"/>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364" name="Google Shape;1364;p55"/>
          <p:cNvGrpSpPr/>
          <p:nvPr/>
        </p:nvGrpSpPr>
        <p:grpSpPr>
          <a:xfrm>
            <a:off x="5974675" y="5016389"/>
            <a:ext cx="755755" cy="669860"/>
            <a:chOff x="7225244" y="1235391"/>
            <a:chExt cx="566816" cy="502395"/>
          </a:xfrm>
        </p:grpSpPr>
        <p:sp>
          <p:nvSpPr>
            <p:cNvPr id="1365" name="Google Shape;1365;p55"/>
            <p:cNvSpPr/>
            <p:nvPr/>
          </p:nvSpPr>
          <p:spPr>
            <a:xfrm>
              <a:off x="7225244" y="1235391"/>
              <a:ext cx="566816" cy="502395"/>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6" name="Google Shape;1366;p55"/>
            <p:cNvSpPr/>
            <p:nvPr/>
          </p:nvSpPr>
          <p:spPr>
            <a:xfrm>
              <a:off x="7225244" y="1235391"/>
              <a:ext cx="566816" cy="502395"/>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 name="Picture 2">
            <a:extLst>
              <a:ext uri="{FF2B5EF4-FFF2-40B4-BE49-F238E27FC236}">
                <a16:creationId xmlns:a16="http://schemas.microsoft.com/office/drawing/2014/main" id="{B556EA30-39AA-E649-A30F-C136A2CAB228}"/>
              </a:ext>
            </a:extLst>
          </p:cNvPr>
          <p:cNvPicPr>
            <a:picLocks noChangeAspect="1"/>
          </p:cNvPicPr>
          <p:nvPr/>
        </p:nvPicPr>
        <p:blipFill>
          <a:blip r:embed="rId3"/>
          <a:stretch>
            <a:fillRect/>
          </a:stretch>
        </p:blipFill>
        <p:spPr>
          <a:xfrm>
            <a:off x="1297129" y="-1"/>
            <a:ext cx="3181120" cy="6812667"/>
          </a:xfrm>
          <a:prstGeom prst="rect">
            <a:avLst/>
          </a:prstGeom>
        </p:spPr>
      </p:pic>
      <p:sp>
        <p:nvSpPr>
          <p:cNvPr id="8" name="TextBox 7">
            <a:extLst>
              <a:ext uri="{FF2B5EF4-FFF2-40B4-BE49-F238E27FC236}">
                <a16:creationId xmlns:a16="http://schemas.microsoft.com/office/drawing/2014/main" id="{91C7F3B1-3065-1148-9045-B33FBF2B2F8F}"/>
              </a:ext>
            </a:extLst>
          </p:cNvPr>
          <p:cNvSpPr txBox="1"/>
          <p:nvPr/>
        </p:nvSpPr>
        <p:spPr>
          <a:xfrm>
            <a:off x="6730430" y="1667394"/>
            <a:ext cx="4478344"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40-item survey administered via Qualtrics</a:t>
            </a:r>
          </a:p>
          <a:p>
            <a:pPr marL="800100" lvl="1" indent="-342900">
              <a:buFont typeface="Arial" panose="020B0604020202020204" pitchFamily="34" charset="0"/>
              <a:buChar char="•"/>
            </a:pPr>
            <a:r>
              <a:rPr lang="en-US" sz="2000" dirty="0"/>
              <a:t>Academic engagement – 5Q</a:t>
            </a:r>
          </a:p>
          <a:p>
            <a:pPr marL="800100" lvl="1" indent="-342900">
              <a:buFont typeface="Arial" panose="020B0604020202020204" pitchFamily="34" charset="0"/>
              <a:buChar char="•"/>
            </a:pPr>
            <a:r>
              <a:rPr lang="en-US" sz="2000" dirty="0"/>
              <a:t>Self-efficacy – 12Q</a:t>
            </a:r>
          </a:p>
          <a:p>
            <a:pPr marL="800100" lvl="1" indent="-342900">
              <a:buFont typeface="Arial" panose="020B0604020202020204" pitchFamily="34" charset="0"/>
              <a:buChar char="•"/>
            </a:pPr>
            <a:r>
              <a:rPr lang="en-US" sz="2000" dirty="0"/>
              <a:t>Expectancy – 3Q</a:t>
            </a:r>
          </a:p>
          <a:p>
            <a:pPr marL="800100" lvl="1" indent="-342900">
              <a:buFont typeface="Arial" panose="020B0604020202020204" pitchFamily="34" charset="0"/>
              <a:buChar char="•"/>
            </a:pPr>
            <a:r>
              <a:rPr lang="en-US" sz="2000" dirty="0"/>
              <a:t>Values – 3Q</a:t>
            </a:r>
          </a:p>
          <a:p>
            <a:pPr marL="800100" lvl="1" indent="-342900">
              <a:buFont typeface="Arial" panose="020B0604020202020204" pitchFamily="34" charset="0"/>
              <a:buChar char="•"/>
            </a:pPr>
            <a:r>
              <a:rPr lang="en-US" sz="2000" dirty="0"/>
              <a:t>Cost – 4Q</a:t>
            </a:r>
          </a:p>
          <a:p>
            <a:pPr marL="800100" lvl="1" indent="-342900">
              <a:buFont typeface="Arial" panose="020B0604020202020204" pitchFamily="34" charset="0"/>
              <a:buChar char="•"/>
            </a:pPr>
            <a:r>
              <a:rPr lang="en-US" sz="2000" dirty="0"/>
              <a:t>Demographic -13Q</a:t>
            </a:r>
          </a:p>
          <a:p>
            <a:pPr marL="342900" indent="-342900">
              <a:buFont typeface="Arial" panose="020B0604020202020204" pitchFamily="34" charset="0"/>
              <a:buChar char="•"/>
            </a:pPr>
            <a:r>
              <a:rPr lang="en-US" sz="2000" dirty="0"/>
              <a:t>Focus Group</a:t>
            </a:r>
          </a:p>
          <a:p>
            <a:pPr marL="342900" indent="-342900">
              <a:buFont typeface="Arial" panose="020B0604020202020204" pitchFamily="34" charset="0"/>
              <a:buChar char="•"/>
            </a:pPr>
            <a:r>
              <a:rPr lang="en-US" sz="2000" dirty="0"/>
              <a:t>Classroom Instructor Interview</a:t>
            </a:r>
          </a:p>
          <a:p>
            <a:endParaRPr lang="en-US" sz="2000" dirty="0"/>
          </a:p>
        </p:txBody>
      </p:sp>
      <p:sp>
        <p:nvSpPr>
          <p:cNvPr id="2" name="TextBox 1">
            <a:extLst>
              <a:ext uri="{FF2B5EF4-FFF2-40B4-BE49-F238E27FC236}">
                <a16:creationId xmlns:a16="http://schemas.microsoft.com/office/drawing/2014/main" id="{31C33DF7-5271-8E45-BD04-36FD465415AE}"/>
              </a:ext>
            </a:extLst>
          </p:cNvPr>
          <p:cNvSpPr txBox="1"/>
          <p:nvPr/>
        </p:nvSpPr>
        <p:spPr>
          <a:xfrm>
            <a:off x="6730430" y="925766"/>
            <a:ext cx="4478344" cy="523220"/>
          </a:xfrm>
          <a:prstGeom prst="rect">
            <a:avLst/>
          </a:prstGeom>
          <a:noFill/>
        </p:spPr>
        <p:txBody>
          <a:bodyPr wrap="square" rtlCol="0">
            <a:spAutoFit/>
          </a:bodyPr>
          <a:lstStyle/>
          <a:p>
            <a:pPr algn="ctr"/>
            <a:r>
              <a:rPr lang="en-US" sz="2800" i="1" dirty="0"/>
              <a:t>Data Collection</a:t>
            </a:r>
          </a:p>
        </p:txBody>
      </p:sp>
      <p:sp>
        <p:nvSpPr>
          <p:cNvPr id="9" name="Slide Number Placeholder 8">
            <a:extLst>
              <a:ext uri="{FF2B5EF4-FFF2-40B4-BE49-F238E27FC236}">
                <a16:creationId xmlns:a16="http://schemas.microsoft.com/office/drawing/2014/main" id="{28EE59B7-829F-16A2-81C5-A34A868E4219}"/>
              </a:ext>
            </a:extLst>
          </p:cNvPr>
          <p:cNvSpPr>
            <a:spLocks noGrp="1"/>
          </p:cNvSpPr>
          <p:nvPr>
            <p:ph type="sldNum" sz="quarter" idx="11"/>
          </p:nvPr>
        </p:nvSpPr>
        <p:spPr/>
        <p:txBody>
          <a:bodyPr/>
          <a:lstStyle/>
          <a:p>
            <a:fld id="{6078114A-C3B5-9D41-9887-E147EBBD1EBC}" type="slidenum">
              <a:rPr lang="en-US" smtClean="0"/>
              <a:t>35</a:t>
            </a:fld>
            <a:endParaRPr lang="en-US"/>
          </a:p>
        </p:txBody>
      </p:sp>
    </p:spTree>
    <p:extLst>
      <p:ext uri="{BB962C8B-B14F-4D97-AF65-F5344CB8AC3E}">
        <p14:creationId xmlns:p14="http://schemas.microsoft.com/office/powerpoint/2010/main" val="970524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61"/>
          <p:cNvSpPr txBox="1">
            <a:spLocks noGrp="1"/>
          </p:cNvSpPr>
          <p:nvPr>
            <p:ph type="title"/>
          </p:nvPr>
        </p:nvSpPr>
        <p:spPr>
          <a:xfrm>
            <a:off x="2499200" y="1660800"/>
            <a:ext cx="7193600" cy="3536400"/>
          </a:xfrm>
          <a:prstGeom prst="rect">
            <a:avLst/>
          </a:prstGeom>
          <a:noFill/>
          <a:ln>
            <a:noFill/>
          </a:ln>
        </p:spPr>
        <p:txBody>
          <a:bodyPr spcFirstLastPara="1" wrap="square" lIns="121900" tIns="121900" rIns="121900" bIns="121900" anchor="ctr" anchorCtr="0">
            <a:noAutofit/>
          </a:bodyPr>
          <a:lstStyle/>
          <a:p>
            <a:r>
              <a:rPr lang="en" dirty="0">
                <a:solidFill>
                  <a:schemeClr val="accent5"/>
                </a:solidFill>
              </a:rPr>
              <a:t>FINDINGS</a:t>
            </a:r>
            <a:endParaRPr dirty="0">
              <a:solidFill>
                <a:schemeClr val="accent5"/>
              </a:solidFill>
            </a:endParaRPr>
          </a:p>
        </p:txBody>
      </p:sp>
      <p:grpSp>
        <p:nvGrpSpPr>
          <p:cNvPr id="1587" name="Google Shape;1587;p61"/>
          <p:cNvGrpSpPr/>
          <p:nvPr/>
        </p:nvGrpSpPr>
        <p:grpSpPr>
          <a:xfrm>
            <a:off x="611892" y="2642032"/>
            <a:ext cx="1574264" cy="1574264"/>
            <a:chOff x="458919" y="1981524"/>
            <a:chExt cx="1180698" cy="1180698"/>
          </a:xfrm>
        </p:grpSpPr>
        <p:sp>
          <p:nvSpPr>
            <p:cNvPr id="1588" name="Google Shape;1588;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9" name="Google Shape;1589;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0" name="Google Shape;1590;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1" name="Google Shape;1591;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2" name="Google Shape;1592;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93" name="Google Shape;1593;p61"/>
          <p:cNvGrpSpPr/>
          <p:nvPr/>
        </p:nvGrpSpPr>
        <p:grpSpPr>
          <a:xfrm flipH="1">
            <a:off x="10005825" y="2845232"/>
            <a:ext cx="1574264" cy="1574264"/>
            <a:chOff x="458919" y="1981524"/>
            <a:chExt cx="1180698" cy="1180698"/>
          </a:xfrm>
        </p:grpSpPr>
        <p:sp>
          <p:nvSpPr>
            <p:cNvPr id="1594" name="Google Shape;1594;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5" name="Google Shape;1595;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6" name="Google Shape;1596;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7" name="Google Shape;1597;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8" name="Google Shape;1598;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99" name="Google Shape;1599;p61"/>
          <p:cNvSpPr/>
          <p:nvPr/>
        </p:nvSpPr>
        <p:spPr>
          <a:xfrm>
            <a:off x="1107961" y="961980"/>
            <a:ext cx="582145" cy="57473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0" name="Google Shape;1600;p61"/>
          <p:cNvSpPr/>
          <p:nvPr/>
        </p:nvSpPr>
        <p:spPr>
          <a:xfrm>
            <a:off x="10501886" y="5072801"/>
            <a:ext cx="582135" cy="57472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Slide Number Placeholder 4">
            <a:extLst>
              <a:ext uri="{FF2B5EF4-FFF2-40B4-BE49-F238E27FC236}">
                <a16:creationId xmlns:a16="http://schemas.microsoft.com/office/drawing/2014/main" id="{40BC19DD-290F-4ACA-263E-4B5BCC8F2C6A}"/>
              </a:ext>
            </a:extLst>
          </p:cNvPr>
          <p:cNvSpPr>
            <a:spLocks noGrp="1"/>
          </p:cNvSpPr>
          <p:nvPr>
            <p:ph type="sldNum" sz="quarter" idx="11"/>
          </p:nvPr>
        </p:nvSpPr>
        <p:spPr/>
        <p:txBody>
          <a:bodyPr/>
          <a:lstStyle/>
          <a:p>
            <a:fld id="{6078114A-C3B5-9D41-9887-E147EBBD1EBC}"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35" name="Google Shape;1286;p50">
            <a:extLst>
              <a:ext uri="{FF2B5EF4-FFF2-40B4-BE49-F238E27FC236}">
                <a16:creationId xmlns:a16="http://schemas.microsoft.com/office/drawing/2014/main" id="{D4F3EB6A-B8BF-4EC9-60DD-55A10D8C1A5D}"/>
              </a:ext>
            </a:extLst>
          </p:cNvPr>
          <p:cNvSpPr txBox="1"/>
          <p:nvPr/>
        </p:nvSpPr>
        <p:spPr>
          <a:xfrm>
            <a:off x="3812256" y="1140850"/>
            <a:ext cx="4567486" cy="462826"/>
          </a:xfrm>
          <a:prstGeom prst="rect">
            <a:avLst/>
          </a:prstGeom>
          <a:solidFill>
            <a:schemeClr val="bg1"/>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4400" dirty="0">
                <a:latin typeface="Calibri Light" panose="020F0302020204030204" pitchFamily="34" charset="0"/>
                <a:ea typeface="Black Han Sans"/>
                <a:cs typeface="Calibri Light" panose="020F0302020204030204" pitchFamily="34" charset="0"/>
                <a:sym typeface="Black Han Sans"/>
              </a:rPr>
              <a:t>THEMES</a:t>
            </a:r>
            <a:endParaRPr sz="4400" dirty="0">
              <a:latin typeface="Calibri Light" panose="020F0302020204030204" pitchFamily="34" charset="0"/>
              <a:ea typeface="Black Han Sans"/>
              <a:cs typeface="Calibri Light" panose="020F0302020204030204" pitchFamily="34" charset="0"/>
              <a:sym typeface="Black Han Sans"/>
            </a:endParaRPr>
          </a:p>
        </p:txBody>
      </p:sp>
      <p:cxnSp>
        <p:nvCxnSpPr>
          <p:cNvPr id="1289" name="Google Shape;1289;p50"/>
          <p:cNvCxnSpPr>
            <a:cxnSpLocks/>
            <a:stCxn id="1288" idx="2"/>
            <a:endCxn id="1290" idx="0"/>
          </p:cNvCxnSpPr>
          <p:nvPr/>
        </p:nvCxnSpPr>
        <p:spPr>
          <a:xfrm rot="16200000" flipH="1">
            <a:off x="5311689" y="3782335"/>
            <a:ext cx="1568621" cy="1"/>
          </a:xfrm>
          <a:prstGeom prst="bentConnector3">
            <a:avLst>
              <a:gd name="adj1" fmla="val 50000"/>
            </a:avLst>
          </a:prstGeom>
          <a:noFill/>
          <a:ln w="19050" cap="flat" cmpd="sng">
            <a:solidFill>
              <a:schemeClr val="dk1"/>
            </a:solidFill>
            <a:prstDash val="solid"/>
            <a:miter lim="8000"/>
            <a:headEnd type="none" w="sm" len="sm"/>
            <a:tailEnd type="none" w="sm" len="sm"/>
          </a:ln>
        </p:spPr>
      </p:cxnSp>
      <p:cxnSp>
        <p:nvCxnSpPr>
          <p:cNvPr id="1291" name="Google Shape;1291;p50"/>
          <p:cNvCxnSpPr>
            <a:cxnSpLocks/>
            <a:stCxn id="1292" idx="0"/>
            <a:endCxn id="1288" idx="2"/>
          </p:cNvCxnSpPr>
          <p:nvPr/>
        </p:nvCxnSpPr>
        <p:spPr>
          <a:xfrm rot="5400000" flipH="1" flipV="1">
            <a:off x="3499915" y="1947517"/>
            <a:ext cx="1545575" cy="3646594"/>
          </a:xfrm>
          <a:prstGeom prst="bentConnector3">
            <a:avLst>
              <a:gd name="adj1" fmla="val 50000"/>
            </a:avLst>
          </a:prstGeom>
          <a:noFill/>
          <a:ln w="19050" cap="flat" cmpd="sng">
            <a:solidFill>
              <a:schemeClr val="dk1"/>
            </a:solidFill>
            <a:prstDash val="solid"/>
            <a:miter lim="8000"/>
            <a:headEnd type="none" w="sm" len="sm"/>
            <a:tailEnd type="none" w="sm" len="sm"/>
          </a:ln>
        </p:spPr>
      </p:cxnSp>
      <p:cxnSp>
        <p:nvCxnSpPr>
          <p:cNvPr id="26" name="Google Shape;1291;p50">
            <a:extLst>
              <a:ext uri="{FF2B5EF4-FFF2-40B4-BE49-F238E27FC236}">
                <a16:creationId xmlns:a16="http://schemas.microsoft.com/office/drawing/2014/main" id="{F3A86AB3-E67F-0D01-2EB9-8A315D25B67D}"/>
              </a:ext>
            </a:extLst>
          </p:cNvPr>
          <p:cNvCxnSpPr>
            <a:cxnSpLocks/>
            <a:stCxn id="27" idx="0"/>
            <a:endCxn id="1288" idx="2"/>
          </p:cNvCxnSpPr>
          <p:nvPr/>
        </p:nvCxnSpPr>
        <p:spPr>
          <a:xfrm rot="16200000" flipV="1">
            <a:off x="7106909" y="1987117"/>
            <a:ext cx="1545575" cy="3567394"/>
          </a:xfrm>
          <a:prstGeom prst="bentConnector3">
            <a:avLst>
              <a:gd name="adj1" fmla="val 50000"/>
            </a:avLst>
          </a:prstGeom>
          <a:noFill/>
          <a:ln w="19050" cap="flat" cmpd="sng">
            <a:solidFill>
              <a:schemeClr val="dk1"/>
            </a:solidFill>
            <a:prstDash val="solid"/>
            <a:miter lim="8000"/>
            <a:headEnd type="none" w="sm" len="sm"/>
            <a:tailEnd type="none" w="sm" len="sm"/>
          </a:ln>
        </p:spPr>
      </p:cxnSp>
      <p:grpSp>
        <p:nvGrpSpPr>
          <p:cNvPr id="51" name="Group 50">
            <a:extLst>
              <a:ext uri="{FF2B5EF4-FFF2-40B4-BE49-F238E27FC236}">
                <a16:creationId xmlns:a16="http://schemas.microsoft.com/office/drawing/2014/main" id="{AEC20480-4177-AD43-E735-042738468807}"/>
              </a:ext>
            </a:extLst>
          </p:cNvPr>
          <p:cNvGrpSpPr/>
          <p:nvPr/>
        </p:nvGrpSpPr>
        <p:grpSpPr>
          <a:xfrm>
            <a:off x="1650027" y="4543601"/>
            <a:ext cx="8891945" cy="710723"/>
            <a:chOff x="1650028" y="6170322"/>
            <a:chExt cx="8891945" cy="710723"/>
          </a:xfrm>
        </p:grpSpPr>
        <p:sp>
          <p:nvSpPr>
            <p:cNvPr id="1290" name="Google Shape;1290;p50"/>
            <p:cNvSpPr txBox="1"/>
            <p:nvPr/>
          </p:nvSpPr>
          <p:spPr>
            <a:xfrm>
              <a:off x="4978012" y="6193368"/>
              <a:ext cx="2235977" cy="687677"/>
            </a:xfrm>
            <a:prstGeom prst="rect">
              <a:avLst/>
            </a:prstGeom>
            <a:noFill/>
            <a:ln w="19050" cap="flat" cmpd="sng">
              <a:solidFill>
                <a:schemeClr val="dk1"/>
              </a:solidFill>
              <a:prstDash val="solid"/>
              <a:round/>
              <a:headEnd type="none" w="sm" len="sm"/>
              <a:tailEnd type="none" w="sm" len="sm"/>
            </a:ln>
          </p:spPr>
          <p:txBody>
            <a:bodyPr spcFirstLastPara="1" wrap="square" lIns="0" tIns="121900" rIns="0" bIns="121900" anchor="ctr" anchorCtr="0">
              <a:noAutofit/>
            </a:bodyPr>
            <a:lstStyle/>
            <a:p>
              <a:pPr algn="ctr"/>
              <a:r>
                <a:rPr lang="en-US"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rPr>
                <a:t>ACTIVITY COMPREHENSION</a:t>
              </a:r>
              <a:endParaRPr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endParaRPr>
            </a:p>
          </p:txBody>
        </p:sp>
        <p:sp>
          <p:nvSpPr>
            <p:cNvPr id="1292" name="Google Shape;1292;p50"/>
            <p:cNvSpPr txBox="1"/>
            <p:nvPr/>
          </p:nvSpPr>
          <p:spPr>
            <a:xfrm>
              <a:off x="1650028" y="6170322"/>
              <a:ext cx="1598755" cy="687678"/>
            </a:xfrm>
            <a:prstGeom prst="rect">
              <a:avLst/>
            </a:prstGeom>
            <a:noFill/>
            <a:ln w="19050" cap="flat" cmpd="sng">
              <a:solidFill>
                <a:schemeClr val="dk1"/>
              </a:solidFill>
              <a:prstDash val="solid"/>
              <a:round/>
              <a:headEnd type="none" w="sm" len="sm"/>
              <a:tailEnd type="none" w="sm" len="sm"/>
            </a:ln>
          </p:spPr>
          <p:txBody>
            <a:bodyPr spcFirstLastPara="1" wrap="square" lIns="0" tIns="121900" rIns="0" bIns="121900" anchor="ctr" anchorCtr="0">
              <a:noAutofit/>
            </a:bodyPr>
            <a:lstStyle/>
            <a:p>
              <a:pPr algn="ctr"/>
              <a:r>
                <a:rPr lang="en"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rPr>
                <a:t>ACTIVITIY DIFFICULTY</a:t>
              </a:r>
              <a:endParaRPr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endParaRPr>
            </a:p>
          </p:txBody>
        </p:sp>
        <p:sp>
          <p:nvSpPr>
            <p:cNvPr id="27" name="Google Shape;1292;p50">
              <a:extLst>
                <a:ext uri="{FF2B5EF4-FFF2-40B4-BE49-F238E27FC236}">
                  <a16:creationId xmlns:a16="http://schemas.microsoft.com/office/drawing/2014/main" id="{DB8FB837-D614-43C4-E9AF-AAF84D7838E2}"/>
                </a:ext>
              </a:extLst>
            </p:cNvPr>
            <p:cNvSpPr txBox="1"/>
            <p:nvPr/>
          </p:nvSpPr>
          <p:spPr>
            <a:xfrm>
              <a:off x="8784815" y="6170322"/>
              <a:ext cx="1757158" cy="687678"/>
            </a:xfrm>
            <a:prstGeom prst="rect">
              <a:avLst/>
            </a:prstGeom>
            <a:noFill/>
            <a:ln w="19050" cap="flat" cmpd="sng">
              <a:solidFill>
                <a:schemeClr val="dk1"/>
              </a:solidFill>
              <a:prstDash val="solid"/>
              <a:round/>
              <a:headEnd type="none" w="sm" len="sm"/>
              <a:tailEnd type="none" w="sm" len="sm"/>
            </a:ln>
          </p:spPr>
          <p:txBody>
            <a:bodyPr spcFirstLastPara="1" wrap="square" lIns="0" tIns="121900" rIns="0" bIns="121900" anchor="ctr" anchorCtr="0">
              <a:noAutofit/>
            </a:bodyPr>
            <a:lstStyle/>
            <a:p>
              <a:pPr algn="ctr"/>
              <a:r>
                <a:rPr lang="en"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rPr>
                <a:t>ACTIVITIY ENGAGEMENT</a:t>
              </a:r>
              <a:endParaRPr sz="2000" dirty="0">
                <a:solidFill>
                  <a:schemeClr val="accent1"/>
                </a:solidFill>
                <a:latin typeface="Calibri Light" panose="020F0302020204030204" pitchFamily="34" charset="0"/>
                <a:ea typeface="Josefin Slab Medium"/>
                <a:cs typeface="Calibri Light" panose="020F0302020204030204" pitchFamily="34" charset="0"/>
                <a:sym typeface="Josefin Slab Medium"/>
              </a:endParaRPr>
            </a:p>
          </p:txBody>
        </p:sp>
      </p:grpSp>
      <p:sp>
        <p:nvSpPr>
          <p:cNvPr id="1288" name="Google Shape;1288;p50"/>
          <p:cNvSpPr txBox="1"/>
          <p:nvPr/>
        </p:nvSpPr>
        <p:spPr>
          <a:xfrm>
            <a:off x="5137316" y="2535200"/>
            <a:ext cx="1917365" cy="462826"/>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dirty="0">
                <a:latin typeface="Calibri Light" panose="020F0302020204030204" pitchFamily="34" charset="0"/>
                <a:ea typeface="Black Han Sans"/>
                <a:cs typeface="Calibri Light" panose="020F0302020204030204" pitchFamily="34" charset="0"/>
                <a:sym typeface="Black Han Sans"/>
              </a:rPr>
              <a:t>LEARNING</a:t>
            </a:r>
            <a:endParaRPr sz="2800" dirty="0">
              <a:latin typeface="Calibri Light" panose="020F0302020204030204" pitchFamily="34" charset="0"/>
              <a:ea typeface="Black Han Sans"/>
              <a:cs typeface="Calibri Light" panose="020F0302020204030204" pitchFamily="34" charset="0"/>
              <a:sym typeface="Black Han Sans"/>
            </a:endParaRPr>
          </a:p>
        </p:txBody>
      </p:sp>
      <p:sp>
        <p:nvSpPr>
          <p:cNvPr id="1286" name="Google Shape;1286;p50"/>
          <p:cNvSpPr txBox="1"/>
          <p:nvPr/>
        </p:nvSpPr>
        <p:spPr>
          <a:xfrm>
            <a:off x="1598487" y="2535200"/>
            <a:ext cx="1963322" cy="462826"/>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dirty="0">
                <a:latin typeface="Calibri Light" panose="020F0302020204030204" pitchFamily="34" charset="0"/>
                <a:ea typeface="Black Han Sans"/>
                <a:cs typeface="Calibri Light" panose="020F0302020204030204" pitchFamily="34" charset="0"/>
                <a:sym typeface="Black Han Sans"/>
              </a:rPr>
              <a:t>STRUCTURE</a:t>
            </a:r>
            <a:endParaRPr sz="2800" dirty="0">
              <a:latin typeface="Calibri Light" panose="020F0302020204030204" pitchFamily="34" charset="0"/>
              <a:ea typeface="Black Han Sans"/>
              <a:cs typeface="Calibri Light" panose="020F0302020204030204" pitchFamily="34" charset="0"/>
              <a:sym typeface="Black Han Sans"/>
            </a:endParaRPr>
          </a:p>
        </p:txBody>
      </p:sp>
      <p:sp>
        <p:nvSpPr>
          <p:cNvPr id="40" name="Google Shape;1286;p50">
            <a:extLst>
              <a:ext uri="{FF2B5EF4-FFF2-40B4-BE49-F238E27FC236}">
                <a16:creationId xmlns:a16="http://schemas.microsoft.com/office/drawing/2014/main" id="{6445AB4F-6A98-F3B9-485A-B1F8748A0DE3}"/>
              </a:ext>
            </a:extLst>
          </p:cNvPr>
          <p:cNvSpPr txBox="1"/>
          <p:nvPr/>
        </p:nvSpPr>
        <p:spPr>
          <a:xfrm>
            <a:off x="8676148" y="2535200"/>
            <a:ext cx="1917364" cy="462826"/>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dirty="0">
                <a:latin typeface="Calibri Light" panose="020F0302020204030204" pitchFamily="34" charset="0"/>
                <a:ea typeface="Black Han Sans"/>
                <a:cs typeface="Calibri Light" panose="020F0302020204030204" pitchFamily="34" charset="0"/>
                <a:sym typeface="Black Han Sans"/>
              </a:rPr>
              <a:t>RELEVANCY</a:t>
            </a:r>
            <a:endParaRPr sz="2800" dirty="0">
              <a:latin typeface="Calibri Light" panose="020F0302020204030204" pitchFamily="34" charset="0"/>
              <a:ea typeface="Black Han Sans"/>
              <a:cs typeface="Calibri Light" panose="020F0302020204030204" pitchFamily="34" charset="0"/>
              <a:sym typeface="Black Han Sans"/>
            </a:endParaRPr>
          </a:p>
        </p:txBody>
      </p:sp>
      <p:sp>
        <p:nvSpPr>
          <p:cNvPr id="56" name="Slide Number Placeholder 55">
            <a:extLst>
              <a:ext uri="{FF2B5EF4-FFF2-40B4-BE49-F238E27FC236}">
                <a16:creationId xmlns:a16="http://schemas.microsoft.com/office/drawing/2014/main" id="{CB883D66-EC60-0656-B9DA-EE884B48675A}"/>
              </a:ext>
            </a:extLst>
          </p:cNvPr>
          <p:cNvSpPr>
            <a:spLocks noGrp="1"/>
          </p:cNvSpPr>
          <p:nvPr>
            <p:ph type="sldNum" sz="quarter" idx="11"/>
          </p:nvPr>
        </p:nvSpPr>
        <p:spPr/>
        <p:txBody>
          <a:bodyPr/>
          <a:lstStyle/>
          <a:p>
            <a:fld id="{6078114A-C3B5-9D41-9887-E147EBBD1EBC}" type="slidenum">
              <a:rPr lang="en-US" sz="2000" smtClean="0">
                <a:latin typeface="Calibri Light" panose="020F0302020204030204" pitchFamily="34" charset="0"/>
                <a:cs typeface="Calibri Light" panose="020F0302020204030204" pitchFamily="34" charset="0"/>
              </a:rPr>
              <a:t>37</a:t>
            </a:fld>
            <a:endParaRPr lang="en-US" sz="200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4400" dirty="0">
                <a:latin typeface="Calibri Light" panose="020F0302020204030204" pitchFamily="34" charset="0"/>
                <a:cs typeface="Calibri Light" panose="020F0302020204030204" pitchFamily="34" charset="0"/>
              </a:rPr>
              <a:t>Academic Engagement</a:t>
            </a:r>
            <a:endParaRPr sz="4400" dirty="0">
              <a:solidFill>
                <a:schemeClr val="accent5"/>
              </a:solidFill>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30A60FC-690D-9E02-F179-CAD688A2B95B}"/>
              </a:ext>
            </a:extLst>
          </p:cNvPr>
          <p:cNvGrpSpPr/>
          <p:nvPr/>
        </p:nvGrpSpPr>
        <p:grpSpPr>
          <a:xfrm>
            <a:off x="794479" y="2356682"/>
            <a:ext cx="10437521" cy="3076772"/>
            <a:chOff x="1492898" y="1976503"/>
            <a:chExt cx="8849224" cy="2144636"/>
          </a:xfrm>
        </p:grpSpPr>
        <p:grpSp>
          <p:nvGrpSpPr>
            <p:cNvPr id="2" name="Group 1">
              <a:extLst>
                <a:ext uri="{FF2B5EF4-FFF2-40B4-BE49-F238E27FC236}">
                  <a16:creationId xmlns:a16="http://schemas.microsoft.com/office/drawing/2014/main" id="{EDC68C4A-A8AB-1648-FDCA-801CBA50865D}"/>
                </a:ext>
              </a:extLst>
            </p:cNvPr>
            <p:cNvGrpSpPr/>
            <p:nvPr/>
          </p:nvGrpSpPr>
          <p:grpSpPr>
            <a:xfrm>
              <a:off x="1492898" y="1976503"/>
              <a:ext cx="8849224" cy="2144636"/>
              <a:chOff x="1492898" y="1976503"/>
              <a:chExt cx="8849224" cy="2144636"/>
            </a:xfrm>
          </p:grpSpPr>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3766355108"/>
                  </p:ext>
                </p:extLst>
              </p:nvPr>
            </p:nvGraphicFramePr>
            <p:xfrm>
              <a:off x="1492898" y="1992412"/>
              <a:ext cx="4603102" cy="2128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FD26019-10A8-1342-92F3-B74D7D6FD2C5}"/>
                  </a:ext>
                </a:extLst>
              </p:cNvPr>
              <p:cNvGraphicFramePr/>
              <p:nvPr>
                <p:extLst>
                  <p:ext uri="{D42A27DB-BD31-4B8C-83A1-F6EECF244321}">
                    <p14:modId xmlns:p14="http://schemas.microsoft.com/office/powerpoint/2010/main" val="169667217"/>
                  </p:ext>
                </p:extLst>
              </p:nvPr>
            </p:nvGraphicFramePr>
            <p:xfrm>
              <a:off x="6300474" y="1976503"/>
              <a:ext cx="4041648" cy="2144636"/>
            </p:xfrm>
            <a:graphic>
              <a:graphicData uri="http://schemas.openxmlformats.org/drawingml/2006/chart">
                <c:chart xmlns:c="http://schemas.openxmlformats.org/drawingml/2006/chart" xmlns:r="http://schemas.openxmlformats.org/officeDocument/2006/relationships" r:id="rId4"/>
              </a:graphicData>
            </a:graphic>
          </p:graphicFrame>
        </p:grpSp>
        <p:cxnSp>
          <p:nvCxnSpPr>
            <p:cNvPr id="3" name="Straight Connector 2">
              <a:extLst>
                <a:ext uri="{FF2B5EF4-FFF2-40B4-BE49-F238E27FC236}">
                  <a16:creationId xmlns:a16="http://schemas.microsoft.com/office/drawing/2014/main" id="{7F5112A7-F76D-F442-B999-ABB790DF33E2}"/>
                </a:ext>
              </a:extLst>
            </p:cNvPr>
            <p:cNvCxnSpPr/>
            <p:nvPr/>
          </p:nvCxnSpPr>
          <p:spPr>
            <a:xfrm>
              <a:off x="2041233" y="3165195"/>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BDA918F7-87A4-7B44-B17A-7BA08AD6C761}"/>
              </a:ext>
            </a:extLst>
          </p:cNvPr>
          <p:cNvGrpSpPr/>
          <p:nvPr/>
        </p:nvGrpSpPr>
        <p:grpSpPr>
          <a:xfrm>
            <a:off x="9422476" y="721522"/>
            <a:ext cx="1983959" cy="1270890"/>
            <a:chOff x="9248041" y="593368"/>
            <a:chExt cx="1983959" cy="1591922"/>
          </a:xfrm>
        </p:grpSpPr>
        <p:grpSp>
          <p:nvGrpSpPr>
            <p:cNvPr id="11" name="Group 10">
              <a:extLst>
                <a:ext uri="{FF2B5EF4-FFF2-40B4-BE49-F238E27FC236}">
                  <a16:creationId xmlns:a16="http://schemas.microsoft.com/office/drawing/2014/main" id="{6BAEE777-FB6A-D342-9333-B62488D5FA38}"/>
                </a:ext>
              </a:extLst>
            </p:cNvPr>
            <p:cNvGrpSpPr/>
            <p:nvPr/>
          </p:nvGrpSpPr>
          <p:grpSpPr>
            <a:xfrm>
              <a:off x="9248041" y="593368"/>
              <a:ext cx="1983959" cy="763600"/>
              <a:chOff x="9248041" y="695074"/>
              <a:chExt cx="2233438" cy="755892"/>
            </a:xfrm>
          </p:grpSpPr>
          <p:pic>
            <p:nvPicPr>
              <p:cNvPr id="16" name="Graphic 15" descr="Thumbs up sign with solid fill">
                <a:extLst>
                  <a:ext uri="{FF2B5EF4-FFF2-40B4-BE49-F238E27FC236}">
                    <a16:creationId xmlns:a16="http://schemas.microsoft.com/office/drawing/2014/main" id="{32FDFCC8-6F23-FC45-9CB7-5E7C945B0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7" name="Graphic 16" descr="Arrow Up with solid fill">
                <a:extLst>
                  <a:ext uri="{FF2B5EF4-FFF2-40B4-BE49-F238E27FC236}">
                    <a16:creationId xmlns:a16="http://schemas.microsoft.com/office/drawing/2014/main" id="{3438F9C7-EBAE-B64B-8EB4-108F79EF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8" name="Equal 17">
                <a:extLst>
                  <a:ext uri="{FF2B5EF4-FFF2-40B4-BE49-F238E27FC236}">
                    <a16:creationId xmlns:a16="http://schemas.microsoft.com/office/drawing/2014/main" id="{B9D369B1-760E-804A-847B-9AB09BF257F0}"/>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55E5CE97-BCB1-2841-A00C-C5324797CE5D}"/>
                </a:ext>
              </a:extLst>
            </p:cNvPr>
            <p:cNvGrpSpPr/>
            <p:nvPr/>
          </p:nvGrpSpPr>
          <p:grpSpPr>
            <a:xfrm flipV="1">
              <a:off x="9248041" y="1421690"/>
              <a:ext cx="1983959" cy="763600"/>
              <a:chOff x="9248041" y="695074"/>
              <a:chExt cx="2233438" cy="755892"/>
            </a:xfrm>
          </p:grpSpPr>
          <p:pic>
            <p:nvPicPr>
              <p:cNvPr id="13" name="Graphic 12" descr="Thumbs up sign with solid fill">
                <a:extLst>
                  <a:ext uri="{FF2B5EF4-FFF2-40B4-BE49-F238E27FC236}">
                    <a16:creationId xmlns:a16="http://schemas.microsoft.com/office/drawing/2014/main" id="{56940E37-2CD6-4D4C-8B47-FB9240E4F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4" name="Graphic 13" descr="Arrow Up with solid fill">
                <a:extLst>
                  <a:ext uri="{FF2B5EF4-FFF2-40B4-BE49-F238E27FC236}">
                    <a16:creationId xmlns:a16="http://schemas.microsoft.com/office/drawing/2014/main" id="{47E97470-C4EB-BA47-BC36-C00ECA8766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5" name="Equal 14">
                <a:extLst>
                  <a:ext uri="{FF2B5EF4-FFF2-40B4-BE49-F238E27FC236}">
                    <a16:creationId xmlns:a16="http://schemas.microsoft.com/office/drawing/2014/main" id="{25A14643-0B66-BF46-88E4-1CC3470697B7}"/>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23" name="Slide Number Placeholder 22">
            <a:extLst>
              <a:ext uri="{FF2B5EF4-FFF2-40B4-BE49-F238E27FC236}">
                <a16:creationId xmlns:a16="http://schemas.microsoft.com/office/drawing/2014/main" id="{37627ECA-B88A-5469-4750-1335362E37A4}"/>
              </a:ext>
            </a:extLst>
          </p:cNvPr>
          <p:cNvSpPr>
            <a:spLocks noGrp="1"/>
          </p:cNvSpPr>
          <p:nvPr>
            <p:ph type="sldNum" sz="quarter" idx="11"/>
          </p:nvPr>
        </p:nvSpPr>
        <p:spPr/>
        <p:txBody>
          <a:bodyPr/>
          <a:lstStyle/>
          <a:p>
            <a:fld id="{6078114A-C3B5-9D41-9887-E147EBBD1EBC}"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4400" dirty="0">
                <a:latin typeface="Calibri Light" panose="020F0302020204030204" pitchFamily="34" charset="0"/>
                <a:cs typeface="Calibri Light" panose="020F0302020204030204" pitchFamily="34" charset="0"/>
              </a:rPr>
              <a:t>Academic Engagement</a:t>
            </a:r>
            <a:endParaRPr sz="4400" dirty="0">
              <a:solidFill>
                <a:schemeClr val="accent5"/>
              </a:solidFill>
              <a:latin typeface="Calibri Light" panose="020F03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330A60FC-690D-9E02-F179-CAD688A2B95B}"/>
              </a:ext>
            </a:extLst>
          </p:cNvPr>
          <p:cNvGrpSpPr/>
          <p:nvPr/>
        </p:nvGrpSpPr>
        <p:grpSpPr>
          <a:xfrm>
            <a:off x="794479" y="1354834"/>
            <a:ext cx="10437521" cy="2722491"/>
            <a:chOff x="1492898" y="1976503"/>
            <a:chExt cx="8849224" cy="2144636"/>
          </a:xfrm>
        </p:grpSpPr>
        <p:grpSp>
          <p:nvGrpSpPr>
            <p:cNvPr id="2" name="Group 1">
              <a:extLst>
                <a:ext uri="{FF2B5EF4-FFF2-40B4-BE49-F238E27FC236}">
                  <a16:creationId xmlns:a16="http://schemas.microsoft.com/office/drawing/2014/main" id="{EDC68C4A-A8AB-1648-FDCA-801CBA50865D}"/>
                </a:ext>
              </a:extLst>
            </p:cNvPr>
            <p:cNvGrpSpPr/>
            <p:nvPr/>
          </p:nvGrpSpPr>
          <p:grpSpPr>
            <a:xfrm>
              <a:off x="1492898" y="1976503"/>
              <a:ext cx="8849224" cy="2144636"/>
              <a:chOff x="1492898" y="1976503"/>
              <a:chExt cx="8849224" cy="2144636"/>
            </a:xfrm>
          </p:grpSpPr>
          <p:graphicFrame>
            <p:nvGraphicFramePr>
              <p:cNvPr id="4" name="Chart 3">
                <a:extLst>
                  <a:ext uri="{FF2B5EF4-FFF2-40B4-BE49-F238E27FC236}">
                    <a16:creationId xmlns:a16="http://schemas.microsoft.com/office/drawing/2014/main" id="{1F1F5441-8F02-2644-9032-D2D941382E13}"/>
                  </a:ext>
                </a:extLst>
              </p:cNvPr>
              <p:cNvGraphicFramePr/>
              <p:nvPr/>
            </p:nvGraphicFramePr>
            <p:xfrm>
              <a:off x="1492898" y="1992412"/>
              <a:ext cx="4603102" cy="2128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FD26019-10A8-1342-92F3-B74D7D6FD2C5}"/>
                  </a:ext>
                </a:extLst>
              </p:cNvPr>
              <p:cNvGraphicFramePr/>
              <p:nvPr/>
            </p:nvGraphicFramePr>
            <p:xfrm>
              <a:off x="6300474" y="1976503"/>
              <a:ext cx="4041648" cy="2144636"/>
            </p:xfrm>
            <a:graphic>
              <a:graphicData uri="http://schemas.openxmlformats.org/drawingml/2006/chart">
                <c:chart xmlns:c="http://schemas.openxmlformats.org/drawingml/2006/chart" xmlns:r="http://schemas.openxmlformats.org/officeDocument/2006/relationships" r:id="rId4"/>
              </a:graphicData>
            </a:graphic>
          </p:graphicFrame>
        </p:grpSp>
        <p:cxnSp>
          <p:nvCxnSpPr>
            <p:cNvPr id="3" name="Straight Connector 2">
              <a:extLst>
                <a:ext uri="{FF2B5EF4-FFF2-40B4-BE49-F238E27FC236}">
                  <a16:creationId xmlns:a16="http://schemas.microsoft.com/office/drawing/2014/main" id="{7F5112A7-F76D-F442-B999-ABB790DF33E2}"/>
                </a:ext>
              </a:extLst>
            </p:cNvPr>
            <p:cNvCxnSpPr/>
            <p:nvPr/>
          </p:nvCxnSpPr>
          <p:spPr>
            <a:xfrm>
              <a:off x="2041233" y="3165195"/>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BDA918F7-87A4-7B44-B17A-7BA08AD6C761}"/>
              </a:ext>
            </a:extLst>
          </p:cNvPr>
          <p:cNvGrpSpPr/>
          <p:nvPr/>
        </p:nvGrpSpPr>
        <p:grpSpPr>
          <a:xfrm>
            <a:off x="9422476" y="721522"/>
            <a:ext cx="1983959" cy="1270890"/>
            <a:chOff x="9248041" y="593368"/>
            <a:chExt cx="1983959" cy="1591922"/>
          </a:xfrm>
        </p:grpSpPr>
        <p:grpSp>
          <p:nvGrpSpPr>
            <p:cNvPr id="11" name="Group 10">
              <a:extLst>
                <a:ext uri="{FF2B5EF4-FFF2-40B4-BE49-F238E27FC236}">
                  <a16:creationId xmlns:a16="http://schemas.microsoft.com/office/drawing/2014/main" id="{6BAEE777-FB6A-D342-9333-B62488D5FA38}"/>
                </a:ext>
              </a:extLst>
            </p:cNvPr>
            <p:cNvGrpSpPr/>
            <p:nvPr/>
          </p:nvGrpSpPr>
          <p:grpSpPr>
            <a:xfrm>
              <a:off x="9248041" y="593368"/>
              <a:ext cx="1983959" cy="763600"/>
              <a:chOff x="9248041" y="695074"/>
              <a:chExt cx="2233438" cy="755892"/>
            </a:xfrm>
          </p:grpSpPr>
          <p:pic>
            <p:nvPicPr>
              <p:cNvPr id="16" name="Graphic 15" descr="Thumbs up sign with solid fill">
                <a:extLst>
                  <a:ext uri="{FF2B5EF4-FFF2-40B4-BE49-F238E27FC236}">
                    <a16:creationId xmlns:a16="http://schemas.microsoft.com/office/drawing/2014/main" id="{32FDFCC8-6F23-FC45-9CB7-5E7C945B0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7" name="Graphic 16" descr="Arrow Up with solid fill">
                <a:extLst>
                  <a:ext uri="{FF2B5EF4-FFF2-40B4-BE49-F238E27FC236}">
                    <a16:creationId xmlns:a16="http://schemas.microsoft.com/office/drawing/2014/main" id="{3438F9C7-EBAE-B64B-8EB4-108F79EF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8" name="Equal 17">
                <a:extLst>
                  <a:ext uri="{FF2B5EF4-FFF2-40B4-BE49-F238E27FC236}">
                    <a16:creationId xmlns:a16="http://schemas.microsoft.com/office/drawing/2014/main" id="{B9D369B1-760E-804A-847B-9AB09BF257F0}"/>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55E5CE97-BCB1-2841-A00C-C5324797CE5D}"/>
                </a:ext>
              </a:extLst>
            </p:cNvPr>
            <p:cNvGrpSpPr/>
            <p:nvPr/>
          </p:nvGrpSpPr>
          <p:grpSpPr>
            <a:xfrm flipV="1">
              <a:off x="9248041" y="1421690"/>
              <a:ext cx="1983959" cy="763600"/>
              <a:chOff x="9248041" y="695074"/>
              <a:chExt cx="2233438" cy="755892"/>
            </a:xfrm>
          </p:grpSpPr>
          <p:pic>
            <p:nvPicPr>
              <p:cNvPr id="13" name="Graphic 12" descr="Thumbs up sign with solid fill">
                <a:extLst>
                  <a:ext uri="{FF2B5EF4-FFF2-40B4-BE49-F238E27FC236}">
                    <a16:creationId xmlns:a16="http://schemas.microsoft.com/office/drawing/2014/main" id="{56940E37-2CD6-4D4C-8B47-FB9240E4FF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4" name="Graphic 13" descr="Arrow Up with solid fill">
                <a:extLst>
                  <a:ext uri="{FF2B5EF4-FFF2-40B4-BE49-F238E27FC236}">
                    <a16:creationId xmlns:a16="http://schemas.microsoft.com/office/drawing/2014/main" id="{47E97470-C4EB-BA47-BC36-C00ECA8766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5" name="Equal 14">
                <a:extLst>
                  <a:ext uri="{FF2B5EF4-FFF2-40B4-BE49-F238E27FC236}">
                    <a16:creationId xmlns:a16="http://schemas.microsoft.com/office/drawing/2014/main" id="{25A14643-0B66-BF46-88E4-1CC3470697B7}"/>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23" name="Slide Number Placeholder 22">
            <a:extLst>
              <a:ext uri="{FF2B5EF4-FFF2-40B4-BE49-F238E27FC236}">
                <a16:creationId xmlns:a16="http://schemas.microsoft.com/office/drawing/2014/main" id="{37627ECA-B88A-5469-4750-1335362E37A4}"/>
              </a:ext>
            </a:extLst>
          </p:cNvPr>
          <p:cNvSpPr>
            <a:spLocks noGrp="1"/>
          </p:cNvSpPr>
          <p:nvPr>
            <p:ph type="sldNum" sz="quarter" idx="11"/>
          </p:nvPr>
        </p:nvSpPr>
        <p:spPr/>
        <p:txBody>
          <a:bodyPr/>
          <a:lstStyle/>
          <a:p>
            <a:fld id="{6078114A-C3B5-9D41-9887-E147EBBD1EBC}" type="slidenum">
              <a:rPr lang="en-US" smtClean="0"/>
              <a:t>39</a:t>
            </a:fld>
            <a:endParaRPr lang="en-US"/>
          </a:p>
        </p:txBody>
      </p:sp>
      <p:graphicFrame>
        <p:nvGraphicFramePr>
          <p:cNvPr id="20" name="Table 7">
            <a:extLst>
              <a:ext uri="{FF2B5EF4-FFF2-40B4-BE49-F238E27FC236}">
                <a16:creationId xmlns:a16="http://schemas.microsoft.com/office/drawing/2014/main" id="{468CD86B-42A3-7D17-A431-4C0BA86B0484}"/>
              </a:ext>
            </a:extLst>
          </p:cNvPr>
          <p:cNvGraphicFramePr>
            <a:graphicFrameLocks/>
          </p:cNvGraphicFramePr>
          <p:nvPr>
            <p:extLst>
              <p:ext uri="{D42A27DB-BD31-4B8C-83A1-F6EECF244321}">
                <p14:modId xmlns:p14="http://schemas.microsoft.com/office/powerpoint/2010/main" val="31683078"/>
              </p:ext>
            </p:extLst>
          </p:nvPr>
        </p:nvGraphicFramePr>
        <p:xfrm>
          <a:off x="1165160" y="3880324"/>
          <a:ext cx="9863732" cy="2598901"/>
        </p:xfrm>
        <a:graphic>
          <a:graphicData uri="http://schemas.openxmlformats.org/drawingml/2006/table">
            <a:tbl>
              <a:tblPr firstRow="1" bandRow="1">
                <a:tableStyleId>{5C22544A-7EE6-4342-B048-85BDC9FD1C3A}</a:tableStyleId>
              </a:tblPr>
              <a:tblGrid>
                <a:gridCol w="1489125">
                  <a:extLst>
                    <a:ext uri="{9D8B030D-6E8A-4147-A177-3AD203B41FA5}">
                      <a16:colId xmlns:a16="http://schemas.microsoft.com/office/drawing/2014/main" val="2633549045"/>
                    </a:ext>
                  </a:extLst>
                </a:gridCol>
                <a:gridCol w="8374607">
                  <a:extLst>
                    <a:ext uri="{9D8B030D-6E8A-4147-A177-3AD203B41FA5}">
                      <a16:colId xmlns:a16="http://schemas.microsoft.com/office/drawing/2014/main" val="1854458317"/>
                    </a:ext>
                  </a:extLst>
                </a:gridCol>
              </a:tblGrid>
              <a:tr h="440317">
                <a:tc>
                  <a:txBody>
                    <a:bodyPr/>
                    <a:lstStyle/>
                    <a:p>
                      <a:pPr algn="ctr"/>
                      <a:r>
                        <a:rPr lang="en-US" sz="1600" b="0" i="0" dirty="0">
                          <a:latin typeface="Calibri Light" panose="020F0302020204030204" pitchFamily="34" charset="0"/>
                          <a:cs typeface="Calibri Light" panose="020F0302020204030204" pitchFamily="34" charset="0"/>
                        </a:rPr>
                        <a:t>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dirty="0">
                          <a:latin typeface="Calibri Light" panose="020F0302020204030204" pitchFamily="34" charset="0"/>
                          <a:cs typeface="Calibri Light" panose="020F0302020204030204" pitchFamily="34" charset="0"/>
                        </a:rPr>
                        <a:t>Examples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771830"/>
                  </a:ext>
                </a:extLst>
              </a:tr>
              <a:tr h="761006">
                <a:tc>
                  <a:txBody>
                    <a:bodyPr/>
                    <a:lstStyle/>
                    <a:p>
                      <a:pPr algn="ctr"/>
                      <a:r>
                        <a:rPr lang="en-US" sz="1600" b="1" i="0" dirty="0">
                          <a:latin typeface="Calibri Light" panose="020F0302020204030204" pitchFamily="34" charset="0"/>
                          <a:cs typeface="Calibri Light" panose="020F0302020204030204" pitchFamily="34" charset="0"/>
                        </a:rPr>
                        <a:t>Learning Experience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kern="1200" dirty="0">
                          <a:solidFill>
                            <a:schemeClr val="dk1"/>
                          </a:solidFill>
                          <a:effectLst/>
                          <a:latin typeface="Calibri Light" panose="020F0302020204030204" pitchFamily="34" charset="0"/>
                          <a:ea typeface="+mn-ea"/>
                          <a:cs typeface="Calibri Light" panose="020F0302020204030204" pitchFamily="34" charset="0"/>
                        </a:rPr>
                        <a:t>“I was actually paying attention in class for once which is rare for me” </a:t>
                      </a:r>
                    </a:p>
                    <a:p>
                      <a:pPr algn="ctr"/>
                      <a:r>
                        <a:rPr lang="en-US" sz="1600" b="0" i="0" kern="1200" dirty="0">
                          <a:solidFill>
                            <a:schemeClr val="dk1"/>
                          </a:solidFill>
                          <a:effectLst/>
                          <a:latin typeface="Calibri Light" panose="020F0302020204030204" pitchFamily="34" charset="0"/>
                          <a:ea typeface="+mn-ea"/>
                          <a:cs typeface="Calibri Light" panose="020F0302020204030204" pitchFamily="34" charset="0"/>
                        </a:rPr>
                        <a:t>“…didn’t zone out completely”</a:t>
                      </a:r>
                      <a:endParaRPr lang="en-US" sz="1800" b="0" i="0" dirty="0">
                        <a:latin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551695"/>
                  </a:ext>
                </a:extLst>
              </a:tr>
              <a:tr h="483178">
                <a:tc>
                  <a:txBody>
                    <a:bodyPr/>
                    <a:lstStyle/>
                    <a:p>
                      <a:pPr algn="ctr"/>
                      <a:r>
                        <a:rPr lang="en-US" sz="1600" b="1" i="0" dirty="0">
                          <a:latin typeface="Calibri Light" panose="020F0302020204030204" pitchFamily="34" charset="0"/>
                          <a:cs typeface="Calibri Light" panose="020F0302020204030204" pitchFamily="34" charset="0"/>
                        </a:rPr>
                        <a:t>Structure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dirty="0">
                          <a:latin typeface="Calibri Light" panose="020F0302020204030204" pitchFamily="34" charset="0"/>
                          <a:cs typeface="Calibri Light" panose="020F0302020204030204" pitchFamily="34" charset="0"/>
                        </a:rPr>
                        <a:t>“[it] just felt more put together,”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7154735"/>
                  </a:ext>
                </a:extLst>
              </a:tr>
              <a:tr h="867830">
                <a:tc>
                  <a:txBody>
                    <a:bodyPr/>
                    <a:lstStyle/>
                    <a:p>
                      <a:pPr algn="ctr"/>
                      <a:r>
                        <a:rPr lang="en-US" sz="1600" b="1" i="0" dirty="0">
                          <a:latin typeface="Calibri Light" panose="020F0302020204030204" pitchFamily="34" charset="0"/>
                          <a:cs typeface="Calibri Light" panose="020F0302020204030204" pitchFamily="34" charset="0"/>
                        </a:rPr>
                        <a:t>Relevance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dirty="0">
                          <a:latin typeface="Calibri Light" panose="020F0302020204030204" pitchFamily="34" charset="0"/>
                          <a:cs typeface="Calibri Light" panose="020F0302020204030204" pitchFamily="34" charset="0"/>
                        </a:rPr>
                        <a:t>“I understand [the assignment] quicker because it's something you know that's like in our world and tangible and like is an actual something that a lot of people watch and participate in, so I think that just made the connection easier in my brain.“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942843"/>
                  </a:ext>
                </a:extLst>
              </a:tr>
            </a:tbl>
          </a:graphicData>
        </a:graphic>
      </p:graphicFrame>
      <p:sp>
        <p:nvSpPr>
          <p:cNvPr id="7" name="TextBox 6">
            <a:extLst>
              <a:ext uri="{FF2B5EF4-FFF2-40B4-BE49-F238E27FC236}">
                <a16:creationId xmlns:a16="http://schemas.microsoft.com/office/drawing/2014/main" id="{CC131D7C-261D-D929-AA8E-6FBCEB64508B}"/>
              </a:ext>
            </a:extLst>
          </p:cNvPr>
          <p:cNvSpPr txBox="1"/>
          <p:nvPr/>
        </p:nvSpPr>
        <p:spPr>
          <a:xfrm>
            <a:off x="0" y="6492875"/>
            <a:ext cx="5842000" cy="369332"/>
          </a:xfrm>
          <a:prstGeom prst="rect">
            <a:avLst/>
          </a:prstGeom>
          <a:noFill/>
        </p:spPr>
        <p:txBody>
          <a:bodyPr wrap="square" rtlCol="0">
            <a:spAutoFit/>
          </a:bodyPr>
          <a:lstStyle/>
          <a:p>
            <a:r>
              <a:rPr lang="en-US" sz="600" dirty="0"/>
              <a:t>Freeman, S., Eddy, S. L., McDonough, M., Smith, M. K., </a:t>
            </a:r>
            <a:r>
              <a:rPr lang="en-US" sz="600" dirty="0" err="1"/>
              <a:t>Okoroafor</a:t>
            </a:r>
            <a:r>
              <a:rPr lang="en-US" sz="600" dirty="0"/>
              <a:t>, N., </a:t>
            </a:r>
            <a:r>
              <a:rPr lang="en-US" sz="600" dirty="0" err="1"/>
              <a:t>Jordt</a:t>
            </a:r>
            <a:r>
              <a:rPr lang="en-US" sz="600" dirty="0"/>
              <a:t>, H., &amp; </a:t>
            </a:r>
            <a:r>
              <a:rPr lang="en-US" sz="600" dirty="0" err="1"/>
              <a:t>Wenderoth</a:t>
            </a:r>
            <a:r>
              <a:rPr lang="en-US" sz="600" dirty="0"/>
              <a:t>, M. P. (2014). Active learning increases student performance in science, engineering, and mathematics. </a:t>
            </a:r>
            <a:r>
              <a:rPr lang="en-US" sz="600" i="1" dirty="0"/>
              <a:t>Proceedings of the National Academy of Sciences of the United States of America</a:t>
            </a:r>
            <a:r>
              <a:rPr lang="en-US" sz="600" dirty="0"/>
              <a:t>, </a:t>
            </a:r>
            <a:r>
              <a:rPr lang="en-US" sz="600" i="1" dirty="0"/>
              <a:t>111</a:t>
            </a:r>
            <a:r>
              <a:rPr lang="en-US" sz="600" dirty="0"/>
              <a:t>(23), 8410–8415. https://</a:t>
            </a:r>
            <a:r>
              <a:rPr lang="en-US" sz="600" dirty="0" err="1"/>
              <a:t>doi.org</a:t>
            </a:r>
            <a:r>
              <a:rPr lang="en-US" sz="600" dirty="0"/>
              <a:t>/10.1073/pnas.1319030111</a:t>
            </a:r>
          </a:p>
        </p:txBody>
      </p:sp>
    </p:spTree>
    <p:extLst>
      <p:ext uri="{BB962C8B-B14F-4D97-AF65-F5344CB8AC3E}">
        <p14:creationId xmlns:p14="http://schemas.microsoft.com/office/powerpoint/2010/main" val="47537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7"/>
          <p:cNvSpPr txBox="1">
            <a:spLocks noGrp="1"/>
          </p:cNvSpPr>
          <p:nvPr>
            <p:ph type="title"/>
          </p:nvPr>
        </p:nvSpPr>
        <p:spPr>
          <a:xfrm>
            <a:off x="2818468" y="2484200"/>
            <a:ext cx="6497200" cy="1889600"/>
          </a:xfrm>
          <a:prstGeom prst="rect">
            <a:avLst/>
          </a:prstGeom>
        </p:spPr>
        <p:txBody>
          <a:bodyPr spcFirstLastPara="1" vert="horz" wrap="square" lIns="121900" tIns="121900" rIns="121900" bIns="121900" rtlCol="0" anchor="ctr" anchorCtr="0">
            <a:noAutofit/>
          </a:bodyPr>
          <a:lstStyle/>
          <a:p>
            <a:r>
              <a:rPr lang="en" sz="9600" dirty="0"/>
              <a:t>MOTIVATON</a:t>
            </a:r>
            <a:endParaRPr sz="9600" dirty="0"/>
          </a:p>
        </p:txBody>
      </p:sp>
      <p:grpSp>
        <p:nvGrpSpPr>
          <p:cNvPr id="512" name="Google Shape;512;p37"/>
          <p:cNvGrpSpPr/>
          <p:nvPr/>
        </p:nvGrpSpPr>
        <p:grpSpPr>
          <a:xfrm rot="-10191158" flipH="1">
            <a:off x="447969" y="713807"/>
            <a:ext cx="1333343" cy="2536765"/>
            <a:chOff x="2970888" y="614306"/>
            <a:chExt cx="988120" cy="1879957"/>
          </a:xfrm>
        </p:grpSpPr>
        <p:sp>
          <p:nvSpPr>
            <p:cNvPr id="513" name="Google Shape;513;p37"/>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4" name="Google Shape;514;p37"/>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5" name="Google Shape;515;p37"/>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16" name="Google Shape;516;p37"/>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7" name="Google Shape;517;p37"/>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8" name="Google Shape;518;p37"/>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9" name="Google Shape;519;p37"/>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20" name="Google Shape;520;p37"/>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1" name="Google Shape;521;p37"/>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22" name="Google Shape;522;p37"/>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3" name="Google Shape;523;p37"/>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4" name="Google Shape;524;p37"/>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5" name="Google Shape;525;p37"/>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6" name="Google Shape;526;p37"/>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7" name="Google Shape;527;p37"/>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8" name="Google Shape;528;p37"/>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29" name="Google Shape;529;p37"/>
          <p:cNvGrpSpPr/>
          <p:nvPr/>
        </p:nvGrpSpPr>
        <p:grpSpPr>
          <a:xfrm>
            <a:off x="9633659" y="1647189"/>
            <a:ext cx="755772" cy="669876"/>
            <a:chOff x="7225244" y="1235391"/>
            <a:chExt cx="566829" cy="502407"/>
          </a:xfrm>
        </p:grpSpPr>
        <p:sp>
          <p:nvSpPr>
            <p:cNvPr id="530" name="Google Shape;530;p37"/>
            <p:cNvSpPr/>
            <p:nvPr/>
          </p:nvSpPr>
          <p:spPr>
            <a:xfrm>
              <a:off x="7225244" y="1235391"/>
              <a:ext cx="566829" cy="502407"/>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 name="Google Shape;531;p37"/>
            <p:cNvSpPr/>
            <p:nvPr/>
          </p:nvSpPr>
          <p:spPr>
            <a:xfrm>
              <a:off x="7225244" y="1235391"/>
              <a:ext cx="566829" cy="502407"/>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32" name="Google Shape;532;p37"/>
          <p:cNvGrpSpPr/>
          <p:nvPr/>
        </p:nvGrpSpPr>
        <p:grpSpPr>
          <a:xfrm rot="-608842">
            <a:off x="10571869" y="3658674"/>
            <a:ext cx="1333343" cy="2536765"/>
            <a:chOff x="2970888" y="614306"/>
            <a:chExt cx="988120" cy="1879957"/>
          </a:xfrm>
        </p:grpSpPr>
        <p:sp>
          <p:nvSpPr>
            <p:cNvPr id="533" name="Google Shape;533;p37"/>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4" name="Google Shape;534;p37"/>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5" name="Google Shape;535;p37"/>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36" name="Google Shape;536;p37"/>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7" name="Google Shape;537;p37"/>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38" name="Google Shape;538;p37"/>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9" name="Google Shape;539;p37"/>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0" name="Google Shape;540;p37"/>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1" name="Google Shape;541;p37"/>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42" name="Google Shape;542;p37"/>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3" name="Google Shape;543;p37"/>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7"/>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7"/>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7"/>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7" name="Google Shape;547;p37"/>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8" name="Google Shape;548;p37"/>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9" name="Google Shape;549;p37"/>
          <p:cNvGrpSpPr/>
          <p:nvPr/>
        </p:nvGrpSpPr>
        <p:grpSpPr>
          <a:xfrm rot="-1858259" flipH="1">
            <a:off x="3323691" y="5928977"/>
            <a:ext cx="794768" cy="780201"/>
            <a:chOff x="8305750" y="3231875"/>
            <a:chExt cx="730340" cy="716955"/>
          </a:xfrm>
        </p:grpSpPr>
        <p:sp>
          <p:nvSpPr>
            <p:cNvPr id="550" name="Google Shape;550;p37"/>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51" name="Google Shape;551;p37"/>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7"/>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53" name="Google Shape;553;p37"/>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7"/>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 name="Google Shape;555;p37"/>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7"/>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 name="Google Shape;557;p37"/>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7"/>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 name="Google Shape;559;p37"/>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0" name="Google Shape;560;p37"/>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 name="Google Shape;561;p37"/>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2" name="Google Shape;562;p37"/>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 name="Google Shape;563;p37"/>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4" name="Google Shape;564;p37"/>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 name="Google Shape;565;p37"/>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6" name="Google Shape;566;p37"/>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 name="Google Shape;567;p37"/>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8" name="Google Shape;568;p37"/>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 name="Google Shape;569;p37"/>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70" name="Google Shape;570;p37"/>
          <p:cNvGrpSpPr/>
          <p:nvPr/>
        </p:nvGrpSpPr>
        <p:grpSpPr>
          <a:xfrm rot="1858259">
            <a:off x="8782940" y="286910"/>
            <a:ext cx="794768" cy="780201"/>
            <a:chOff x="8305750" y="3231875"/>
            <a:chExt cx="730340" cy="716955"/>
          </a:xfrm>
        </p:grpSpPr>
        <p:sp>
          <p:nvSpPr>
            <p:cNvPr id="571" name="Google Shape;571;p37"/>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2" name="Google Shape;572;p37"/>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3" name="Google Shape;573;p37"/>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4" name="Google Shape;574;p37"/>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5" name="Google Shape;575;p37"/>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 name="Google Shape;576;p37"/>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7" name="Google Shape;577;p37"/>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 name="Google Shape;578;p37"/>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9" name="Google Shape;579;p37"/>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 name="Google Shape;580;p37"/>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1" name="Google Shape;581;p37"/>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 name="Google Shape;582;p37"/>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3" name="Google Shape;583;p37"/>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 name="Google Shape;584;p37"/>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5" name="Google Shape;585;p37"/>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 name="Google Shape;586;p37"/>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7" name="Google Shape;587;p37"/>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 name="Google Shape;588;p37"/>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9" name="Google Shape;589;p37"/>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 name="Google Shape;590;p37"/>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91" name="Google Shape;591;p37"/>
          <p:cNvGrpSpPr/>
          <p:nvPr/>
        </p:nvGrpSpPr>
        <p:grpSpPr>
          <a:xfrm>
            <a:off x="1813621" y="4220339"/>
            <a:ext cx="716355" cy="634939"/>
            <a:chOff x="8373116" y="1907904"/>
            <a:chExt cx="537266" cy="476204"/>
          </a:xfrm>
        </p:grpSpPr>
        <p:sp>
          <p:nvSpPr>
            <p:cNvPr id="592" name="Google Shape;592;p37"/>
            <p:cNvSpPr/>
            <p:nvPr/>
          </p:nvSpPr>
          <p:spPr>
            <a:xfrm>
              <a:off x="8373116" y="1907904"/>
              <a:ext cx="537266" cy="476204"/>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3" name="Google Shape;593;p37"/>
            <p:cNvSpPr/>
            <p:nvPr/>
          </p:nvSpPr>
          <p:spPr>
            <a:xfrm>
              <a:off x="8373116" y="1907904"/>
              <a:ext cx="537266" cy="476204"/>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Slide Number Placeholder 1">
            <a:extLst>
              <a:ext uri="{FF2B5EF4-FFF2-40B4-BE49-F238E27FC236}">
                <a16:creationId xmlns:a16="http://schemas.microsoft.com/office/drawing/2014/main" id="{D218CEBC-0D3C-3EA4-7C10-0CFA0D8248AE}"/>
              </a:ext>
            </a:extLst>
          </p:cNvPr>
          <p:cNvSpPr>
            <a:spLocks noGrp="1"/>
          </p:cNvSpPr>
          <p:nvPr>
            <p:ph type="sldNum" sz="quarter" idx="11"/>
          </p:nvPr>
        </p:nvSpPr>
        <p:spPr/>
        <p:txBody>
          <a:bodyPr/>
          <a:lstStyle/>
          <a:p>
            <a:fld id="{1F1DC75C-5EE8-F742-B88A-744EFCB10CB2}"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Self-Efficacy</a:t>
            </a:r>
            <a:endParaRPr sz="4000" dirty="0">
              <a:solidFill>
                <a:schemeClr val="accent5"/>
              </a:solidFill>
              <a:latin typeface="Calibri Light" panose="020F0302020204030204" pitchFamily="34" charset="0"/>
              <a:cs typeface="Calibri Light" panose="020F0302020204030204" pitchFamily="34" charset="0"/>
            </a:endParaRPr>
          </a:p>
        </p:txBody>
      </p:sp>
      <p:grpSp>
        <p:nvGrpSpPr>
          <p:cNvPr id="20" name="Group 19">
            <a:extLst>
              <a:ext uri="{FF2B5EF4-FFF2-40B4-BE49-F238E27FC236}">
                <a16:creationId xmlns:a16="http://schemas.microsoft.com/office/drawing/2014/main" id="{5CBB84EF-5EC9-2DC8-CEC4-EC99589AEC47}"/>
              </a:ext>
            </a:extLst>
          </p:cNvPr>
          <p:cNvGrpSpPr/>
          <p:nvPr/>
        </p:nvGrpSpPr>
        <p:grpSpPr>
          <a:xfrm>
            <a:off x="1207102" y="2118530"/>
            <a:ext cx="9777795" cy="2620939"/>
            <a:chOff x="1492899" y="1544965"/>
            <a:chExt cx="8921557" cy="2128727"/>
          </a:xfrm>
        </p:grpSpPr>
        <p:grpSp>
          <p:nvGrpSpPr>
            <p:cNvPr id="2" name="Group 1">
              <a:extLst>
                <a:ext uri="{FF2B5EF4-FFF2-40B4-BE49-F238E27FC236}">
                  <a16:creationId xmlns:a16="http://schemas.microsoft.com/office/drawing/2014/main" id="{E753C2C7-4942-5991-E3F0-EF9177DC7DBA}"/>
                </a:ext>
              </a:extLst>
            </p:cNvPr>
            <p:cNvGrpSpPr/>
            <p:nvPr/>
          </p:nvGrpSpPr>
          <p:grpSpPr>
            <a:xfrm>
              <a:off x="1492899" y="1544965"/>
              <a:ext cx="4603102" cy="2128727"/>
              <a:chOff x="1492899" y="1544965"/>
              <a:chExt cx="4603102" cy="2128727"/>
            </a:xfrm>
          </p:grpSpPr>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131048743"/>
                  </p:ext>
                </p:extLst>
              </p:nvPr>
            </p:nvGraphicFramePr>
            <p:xfrm>
              <a:off x="1492899" y="1544965"/>
              <a:ext cx="4603102" cy="2128727"/>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E762FD82-8267-0E49-8FAB-EBFAD91A29E2}"/>
                  </a:ext>
                </a:extLst>
              </p:cNvPr>
              <p:cNvCxnSpPr/>
              <p:nvPr/>
            </p:nvCxnSpPr>
            <p:spPr>
              <a:xfrm>
                <a:off x="2135501" y="2735113"/>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19" name="Group 18">
              <a:extLst>
                <a:ext uri="{FF2B5EF4-FFF2-40B4-BE49-F238E27FC236}">
                  <a16:creationId xmlns:a16="http://schemas.microsoft.com/office/drawing/2014/main" id="{F2ACB492-59B0-6488-79E8-495F050BE49D}"/>
                </a:ext>
              </a:extLst>
            </p:cNvPr>
            <p:cNvGrpSpPr/>
            <p:nvPr/>
          </p:nvGrpSpPr>
          <p:grpSpPr>
            <a:xfrm>
              <a:off x="6372808" y="1589772"/>
              <a:ext cx="4041648" cy="2039112"/>
              <a:chOff x="6372808" y="1589772"/>
              <a:chExt cx="4041648" cy="2039112"/>
            </a:xfrm>
          </p:grpSpPr>
          <p:graphicFrame>
            <p:nvGraphicFramePr>
              <p:cNvPr id="5" name="Chart 4">
                <a:extLst>
                  <a:ext uri="{FF2B5EF4-FFF2-40B4-BE49-F238E27FC236}">
                    <a16:creationId xmlns:a16="http://schemas.microsoft.com/office/drawing/2014/main" id="{CFD26019-10A8-1342-92F3-B74D7D6FD2C5}"/>
                  </a:ext>
                </a:extLst>
              </p:cNvPr>
              <p:cNvGraphicFramePr/>
              <p:nvPr>
                <p:extLst>
                  <p:ext uri="{D42A27DB-BD31-4B8C-83A1-F6EECF244321}">
                    <p14:modId xmlns:p14="http://schemas.microsoft.com/office/powerpoint/2010/main" val="1875485876"/>
                  </p:ext>
                </p:extLst>
              </p:nvPr>
            </p:nvGraphicFramePr>
            <p:xfrm>
              <a:off x="6372808" y="1589772"/>
              <a:ext cx="4041648" cy="2039112"/>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a:extLst>
                  <a:ext uri="{FF2B5EF4-FFF2-40B4-BE49-F238E27FC236}">
                    <a16:creationId xmlns:a16="http://schemas.microsoft.com/office/drawing/2014/main" id="{AE7694CF-77DF-CE46-8380-70CCA6BDAC63}"/>
                  </a:ext>
                </a:extLst>
              </p:cNvPr>
              <p:cNvCxnSpPr>
                <a:cxnSpLocks/>
              </p:cNvCxnSpPr>
              <p:nvPr/>
            </p:nvCxnSpPr>
            <p:spPr>
              <a:xfrm>
                <a:off x="7042501" y="2728354"/>
                <a:ext cx="2770696" cy="22178"/>
              </a:xfrm>
              <a:prstGeom prst="line">
                <a:avLst/>
              </a:prstGeom>
              <a:ln w="12700"/>
              <a:effectLst/>
            </p:spPr>
            <p:style>
              <a:lnRef idx="2">
                <a:schemeClr val="dk1"/>
              </a:lnRef>
              <a:fillRef idx="0">
                <a:schemeClr val="dk1"/>
              </a:fillRef>
              <a:effectRef idx="1">
                <a:schemeClr val="dk1"/>
              </a:effectRef>
              <a:fontRef idx="minor">
                <a:schemeClr val="tx1"/>
              </a:fontRef>
            </p:style>
          </p:cxnSp>
        </p:grpSp>
      </p:grpSp>
      <p:grpSp>
        <p:nvGrpSpPr>
          <p:cNvPr id="10" name="Group 9">
            <a:extLst>
              <a:ext uri="{FF2B5EF4-FFF2-40B4-BE49-F238E27FC236}">
                <a16:creationId xmlns:a16="http://schemas.microsoft.com/office/drawing/2014/main" id="{C92A8F95-84F2-1F4B-B1A7-713D71B044AF}"/>
              </a:ext>
            </a:extLst>
          </p:cNvPr>
          <p:cNvGrpSpPr/>
          <p:nvPr/>
        </p:nvGrpSpPr>
        <p:grpSpPr>
          <a:xfrm>
            <a:off x="9422476" y="721522"/>
            <a:ext cx="1983959" cy="1270890"/>
            <a:chOff x="9248041" y="593368"/>
            <a:chExt cx="1983959" cy="1591922"/>
          </a:xfrm>
        </p:grpSpPr>
        <p:grpSp>
          <p:nvGrpSpPr>
            <p:cNvPr id="11" name="Group 10">
              <a:extLst>
                <a:ext uri="{FF2B5EF4-FFF2-40B4-BE49-F238E27FC236}">
                  <a16:creationId xmlns:a16="http://schemas.microsoft.com/office/drawing/2014/main" id="{4E72C153-5DDC-AA4C-8D60-9BAB8C97559B}"/>
                </a:ext>
              </a:extLst>
            </p:cNvPr>
            <p:cNvGrpSpPr/>
            <p:nvPr/>
          </p:nvGrpSpPr>
          <p:grpSpPr>
            <a:xfrm>
              <a:off x="9248041" y="593368"/>
              <a:ext cx="1983959" cy="763600"/>
              <a:chOff x="9248041" y="695074"/>
              <a:chExt cx="2233438" cy="755892"/>
            </a:xfrm>
          </p:grpSpPr>
          <p:pic>
            <p:nvPicPr>
              <p:cNvPr id="16" name="Graphic 15" descr="Thumbs up sign with solid fill">
                <a:extLst>
                  <a:ext uri="{FF2B5EF4-FFF2-40B4-BE49-F238E27FC236}">
                    <a16:creationId xmlns:a16="http://schemas.microsoft.com/office/drawing/2014/main" id="{CBAE428F-F987-D64C-B7BE-6DF2DBFBF2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7" name="Graphic 16" descr="Arrow Up with solid fill">
                <a:extLst>
                  <a:ext uri="{FF2B5EF4-FFF2-40B4-BE49-F238E27FC236}">
                    <a16:creationId xmlns:a16="http://schemas.microsoft.com/office/drawing/2014/main" id="{0CA07F53-872F-FB40-ABCA-CE4317D1E3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8" name="Equal 17">
                <a:extLst>
                  <a:ext uri="{FF2B5EF4-FFF2-40B4-BE49-F238E27FC236}">
                    <a16:creationId xmlns:a16="http://schemas.microsoft.com/office/drawing/2014/main" id="{E0A13C18-54DC-6643-86E8-B29A4FFFE26E}"/>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44CC7748-7C6F-D942-AE54-DEDC099A265D}"/>
                </a:ext>
              </a:extLst>
            </p:cNvPr>
            <p:cNvGrpSpPr/>
            <p:nvPr/>
          </p:nvGrpSpPr>
          <p:grpSpPr>
            <a:xfrm flipV="1">
              <a:off x="9248041" y="1421690"/>
              <a:ext cx="1983959" cy="763600"/>
              <a:chOff x="9248041" y="695074"/>
              <a:chExt cx="2233438" cy="755892"/>
            </a:xfrm>
          </p:grpSpPr>
          <p:pic>
            <p:nvPicPr>
              <p:cNvPr id="13" name="Graphic 12" descr="Thumbs up sign with solid fill">
                <a:extLst>
                  <a:ext uri="{FF2B5EF4-FFF2-40B4-BE49-F238E27FC236}">
                    <a16:creationId xmlns:a16="http://schemas.microsoft.com/office/drawing/2014/main" id="{9417B263-0155-6F49-A510-D502E80549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4" name="Graphic 13" descr="Arrow Up with solid fill">
                <a:extLst>
                  <a:ext uri="{FF2B5EF4-FFF2-40B4-BE49-F238E27FC236}">
                    <a16:creationId xmlns:a16="http://schemas.microsoft.com/office/drawing/2014/main" id="{FCCEEB40-E4EB-DC47-B009-7765B84E3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5" name="Equal 14">
                <a:extLst>
                  <a:ext uri="{FF2B5EF4-FFF2-40B4-BE49-F238E27FC236}">
                    <a16:creationId xmlns:a16="http://schemas.microsoft.com/office/drawing/2014/main" id="{37A75528-9CB0-FD40-85F1-CE7F38AACD40}"/>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22" name="Slide Number Placeholder 21">
            <a:extLst>
              <a:ext uri="{FF2B5EF4-FFF2-40B4-BE49-F238E27FC236}">
                <a16:creationId xmlns:a16="http://schemas.microsoft.com/office/drawing/2014/main" id="{280186AB-CB10-A330-D0A2-81645E8DAE26}"/>
              </a:ext>
            </a:extLst>
          </p:cNvPr>
          <p:cNvSpPr>
            <a:spLocks noGrp="1"/>
          </p:cNvSpPr>
          <p:nvPr>
            <p:ph type="sldNum" sz="quarter" idx="11"/>
          </p:nvPr>
        </p:nvSpPr>
        <p:spPr/>
        <p:txBody>
          <a:bodyPr/>
          <a:lstStyle/>
          <a:p>
            <a:fld id="{6078114A-C3B5-9D41-9887-E147EBBD1EBC}" type="slidenum">
              <a:rPr lang="en-US" smtClean="0"/>
              <a:t>40</a:t>
            </a:fld>
            <a:endParaRPr lang="en-US"/>
          </a:p>
        </p:txBody>
      </p:sp>
    </p:spTree>
    <p:extLst>
      <p:ext uri="{BB962C8B-B14F-4D97-AF65-F5344CB8AC3E}">
        <p14:creationId xmlns:p14="http://schemas.microsoft.com/office/powerpoint/2010/main" val="505016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Self-Efficacy</a:t>
            </a:r>
            <a:endParaRPr sz="4000" dirty="0">
              <a:solidFill>
                <a:schemeClr val="accent5"/>
              </a:solidFill>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90FAFAD5-9439-D11F-94C3-69388CCEF8AA}"/>
              </a:ext>
            </a:extLst>
          </p:cNvPr>
          <p:cNvGrpSpPr/>
          <p:nvPr/>
        </p:nvGrpSpPr>
        <p:grpSpPr>
          <a:xfrm>
            <a:off x="1404573" y="1292862"/>
            <a:ext cx="8921557" cy="2128727"/>
            <a:chOff x="1492899" y="1544965"/>
            <a:chExt cx="8921557" cy="2128727"/>
          </a:xfrm>
        </p:grpSpPr>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3804667044"/>
                </p:ext>
              </p:extLst>
            </p:nvPr>
          </p:nvGraphicFramePr>
          <p:xfrm>
            <a:off x="1492899" y="1544965"/>
            <a:ext cx="4603102" cy="2128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FD26019-10A8-1342-92F3-B74D7D6FD2C5}"/>
                </a:ext>
              </a:extLst>
            </p:cNvPr>
            <p:cNvGraphicFramePr/>
            <p:nvPr>
              <p:extLst>
                <p:ext uri="{D42A27DB-BD31-4B8C-83A1-F6EECF244321}">
                  <p14:modId xmlns:p14="http://schemas.microsoft.com/office/powerpoint/2010/main" val="316757833"/>
                </p:ext>
              </p:extLst>
            </p:nvPr>
          </p:nvGraphicFramePr>
          <p:xfrm>
            <a:off x="6372808" y="1589772"/>
            <a:ext cx="4041648" cy="2039112"/>
          </p:xfrm>
          <a:graphic>
            <a:graphicData uri="http://schemas.openxmlformats.org/drawingml/2006/chart">
              <c:chart xmlns:c="http://schemas.openxmlformats.org/drawingml/2006/chart" xmlns:r="http://schemas.openxmlformats.org/officeDocument/2006/relationships" r:id="rId4"/>
            </a:graphicData>
          </a:graphic>
        </p:graphicFrame>
      </p:grpSp>
      <p:cxnSp>
        <p:nvCxnSpPr>
          <p:cNvPr id="7" name="Straight Connector 6">
            <a:extLst>
              <a:ext uri="{FF2B5EF4-FFF2-40B4-BE49-F238E27FC236}">
                <a16:creationId xmlns:a16="http://schemas.microsoft.com/office/drawing/2014/main" id="{E762FD82-8267-0E49-8FAB-EBFAD91A29E2}"/>
              </a:ext>
            </a:extLst>
          </p:cNvPr>
          <p:cNvCxnSpPr/>
          <p:nvPr/>
        </p:nvCxnSpPr>
        <p:spPr>
          <a:xfrm>
            <a:off x="1865870" y="2767914"/>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E7694CF-77DF-CE46-8380-70CCA6BDAC63}"/>
              </a:ext>
            </a:extLst>
          </p:cNvPr>
          <p:cNvCxnSpPr>
            <a:cxnSpLocks/>
          </p:cNvCxnSpPr>
          <p:nvPr/>
        </p:nvCxnSpPr>
        <p:spPr>
          <a:xfrm>
            <a:off x="6731648" y="2767914"/>
            <a:ext cx="2968406" cy="0"/>
          </a:xfrm>
          <a:prstGeom prst="line">
            <a:avLst/>
          </a:prstGeom>
          <a:ln w="12700"/>
          <a:effectLst/>
        </p:spPr>
        <p:style>
          <a:lnRef idx="2">
            <a:schemeClr val="dk1"/>
          </a:lnRef>
          <a:fillRef idx="0">
            <a:schemeClr val="dk1"/>
          </a:fillRef>
          <a:effectRef idx="1">
            <a:schemeClr val="dk1"/>
          </a:effectRef>
          <a:fontRef idx="minor">
            <a:schemeClr val="tx1"/>
          </a:fontRef>
        </p:style>
      </p:cxnSp>
      <p:grpSp>
        <p:nvGrpSpPr>
          <p:cNvPr id="10" name="Group 9">
            <a:extLst>
              <a:ext uri="{FF2B5EF4-FFF2-40B4-BE49-F238E27FC236}">
                <a16:creationId xmlns:a16="http://schemas.microsoft.com/office/drawing/2014/main" id="{C92A8F95-84F2-1F4B-B1A7-713D71B044AF}"/>
              </a:ext>
            </a:extLst>
          </p:cNvPr>
          <p:cNvGrpSpPr/>
          <p:nvPr/>
        </p:nvGrpSpPr>
        <p:grpSpPr>
          <a:xfrm>
            <a:off x="9422476" y="721522"/>
            <a:ext cx="1983959" cy="1270890"/>
            <a:chOff x="9248041" y="593368"/>
            <a:chExt cx="1983959" cy="1591922"/>
          </a:xfrm>
        </p:grpSpPr>
        <p:grpSp>
          <p:nvGrpSpPr>
            <p:cNvPr id="11" name="Group 10">
              <a:extLst>
                <a:ext uri="{FF2B5EF4-FFF2-40B4-BE49-F238E27FC236}">
                  <a16:creationId xmlns:a16="http://schemas.microsoft.com/office/drawing/2014/main" id="{4E72C153-5DDC-AA4C-8D60-9BAB8C97559B}"/>
                </a:ext>
              </a:extLst>
            </p:cNvPr>
            <p:cNvGrpSpPr/>
            <p:nvPr/>
          </p:nvGrpSpPr>
          <p:grpSpPr>
            <a:xfrm>
              <a:off x="9248041" y="593368"/>
              <a:ext cx="1983959" cy="763600"/>
              <a:chOff x="9248041" y="695074"/>
              <a:chExt cx="2233438" cy="755892"/>
            </a:xfrm>
          </p:grpSpPr>
          <p:pic>
            <p:nvPicPr>
              <p:cNvPr id="16" name="Graphic 15" descr="Thumbs up sign with solid fill">
                <a:extLst>
                  <a:ext uri="{FF2B5EF4-FFF2-40B4-BE49-F238E27FC236}">
                    <a16:creationId xmlns:a16="http://schemas.microsoft.com/office/drawing/2014/main" id="{CBAE428F-F987-D64C-B7BE-6DF2DBFBF2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7" name="Graphic 16" descr="Arrow Up with solid fill">
                <a:extLst>
                  <a:ext uri="{FF2B5EF4-FFF2-40B4-BE49-F238E27FC236}">
                    <a16:creationId xmlns:a16="http://schemas.microsoft.com/office/drawing/2014/main" id="{0CA07F53-872F-FB40-ABCA-CE4317D1E3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8" name="Equal 17">
                <a:extLst>
                  <a:ext uri="{FF2B5EF4-FFF2-40B4-BE49-F238E27FC236}">
                    <a16:creationId xmlns:a16="http://schemas.microsoft.com/office/drawing/2014/main" id="{E0A13C18-54DC-6643-86E8-B29A4FFFE26E}"/>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44CC7748-7C6F-D942-AE54-DEDC099A265D}"/>
                </a:ext>
              </a:extLst>
            </p:cNvPr>
            <p:cNvGrpSpPr/>
            <p:nvPr/>
          </p:nvGrpSpPr>
          <p:grpSpPr>
            <a:xfrm flipV="1">
              <a:off x="9248041" y="1421690"/>
              <a:ext cx="1983959" cy="763600"/>
              <a:chOff x="9248041" y="695074"/>
              <a:chExt cx="2233438" cy="755892"/>
            </a:xfrm>
          </p:grpSpPr>
          <p:pic>
            <p:nvPicPr>
              <p:cNvPr id="13" name="Graphic 12" descr="Thumbs up sign with solid fill">
                <a:extLst>
                  <a:ext uri="{FF2B5EF4-FFF2-40B4-BE49-F238E27FC236}">
                    <a16:creationId xmlns:a16="http://schemas.microsoft.com/office/drawing/2014/main" id="{9417B263-0155-6F49-A510-D502E80549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4" name="Graphic 13" descr="Arrow Up with solid fill">
                <a:extLst>
                  <a:ext uri="{FF2B5EF4-FFF2-40B4-BE49-F238E27FC236}">
                    <a16:creationId xmlns:a16="http://schemas.microsoft.com/office/drawing/2014/main" id="{FCCEEB40-E4EB-DC47-B009-7765B84E3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5" name="Equal 14">
                <a:extLst>
                  <a:ext uri="{FF2B5EF4-FFF2-40B4-BE49-F238E27FC236}">
                    <a16:creationId xmlns:a16="http://schemas.microsoft.com/office/drawing/2014/main" id="{37A75528-9CB0-FD40-85F1-CE7F38AACD40}"/>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graphicFrame>
        <p:nvGraphicFramePr>
          <p:cNvPr id="6" name="Table 7">
            <a:extLst>
              <a:ext uri="{FF2B5EF4-FFF2-40B4-BE49-F238E27FC236}">
                <a16:creationId xmlns:a16="http://schemas.microsoft.com/office/drawing/2014/main" id="{5BAD0DCB-9F5A-8140-B7A7-17982066205C}"/>
              </a:ext>
            </a:extLst>
          </p:cNvPr>
          <p:cNvGraphicFramePr>
            <a:graphicFrameLocks/>
          </p:cNvGraphicFramePr>
          <p:nvPr>
            <p:extLst>
              <p:ext uri="{D42A27DB-BD31-4B8C-83A1-F6EECF244321}">
                <p14:modId xmlns:p14="http://schemas.microsoft.com/office/powerpoint/2010/main" val="968372705"/>
              </p:ext>
            </p:extLst>
          </p:nvPr>
        </p:nvGraphicFramePr>
        <p:xfrm>
          <a:off x="1276191" y="3421805"/>
          <a:ext cx="9462968" cy="2972001"/>
        </p:xfrm>
        <a:graphic>
          <a:graphicData uri="http://schemas.openxmlformats.org/drawingml/2006/table">
            <a:tbl>
              <a:tblPr firstRow="1" bandRow="1">
                <a:tableStyleId>{5C22544A-7EE6-4342-B048-85BDC9FD1C3A}</a:tableStyleId>
              </a:tblPr>
              <a:tblGrid>
                <a:gridCol w="1386832">
                  <a:extLst>
                    <a:ext uri="{9D8B030D-6E8A-4147-A177-3AD203B41FA5}">
                      <a16:colId xmlns:a16="http://schemas.microsoft.com/office/drawing/2014/main" val="2633549045"/>
                    </a:ext>
                  </a:extLst>
                </a:gridCol>
                <a:gridCol w="8076136">
                  <a:extLst>
                    <a:ext uri="{9D8B030D-6E8A-4147-A177-3AD203B41FA5}">
                      <a16:colId xmlns:a16="http://schemas.microsoft.com/office/drawing/2014/main" val="1854458317"/>
                    </a:ext>
                  </a:extLst>
                </a:gridCol>
              </a:tblGrid>
              <a:tr h="349103">
                <a:tc>
                  <a:txBody>
                    <a:bodyPr/>
                    <a:lstStyle/>
                    <a:p>
                      <a:pPr algn="ctr"/>
                      <a:r>
                        <a:rPr lang="en-US" sz="1800" b="0" i="0" dirty="0">
                          <a:latin typeface="Calibri" panose="020F0502020204030204" pitchFamily="34" charset="0"/>
                          <a:cs typeface="Calibri" panose="020F0502020204030204" pitchFamily="34" charset="0"/>
                        </a:rPr>
                        <a:t>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i="0" dirty="0">
                          <a:latin typeface="Calibri" panose="020F0502020204030204" pitchFamily="34" charset="0"/>
                          <a:cs typeface="Calibri" panose="020F0502020204030204" pitchFamily="34" charset="0"/>
                        </a:rPr>
                        <a:t>Examples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771830"/>
                  </a:ext>
                </a:extLst>
              </a:tr>
              <a:tr h="2575761">
                <a:tc>
                  <a:txBody>
                    <a:bodyPr/>
                    <a:lstStyle/>
                    <a:p>
                      <a:pPr algn="ctr"/>
                      <a:r>
                        <a:rPr lang="en-US" sz="1800" b="1" i="0" dirty="0">
                          <a:latin typeface="Calibri" panose="020F0502020204030204" pitchFamily="34" charset="0"/>
                          <a:cs typeface="Calibri" panose="020F0502020204030204" pitchFamily="34" charset="0"/>
                        </a:rPr>
                        <a:t>Learning Experience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kern="1200" dirty="0">
                          <a:solidFill>
                            <a:schemeClr val="dk1"/>
                          </a:solidFill>
                          <a:effectLst/>
                          <a:latin typeface="Calibri" panose="020F0502020204030204" pitchFamily="34" charset="0"/>
                          <a:ea typeface="+mn-ea"/>
                          <a:cs typeface="Calibri" panose="020F0502020204030204" pitchFamily="34" charset="0"/>
                        </a:rPr>
                        <a:t>"[I] felt like I was actually like understanding some of the things that I was actually working on”</a:t>
                      </a:r>
                    </a:p>
                    <a:p>
                      <a:pPr algn="ctr"/>
                      <a:endParaRPr lang="en-US" sz="1600" b="0" i="0" kern="1200" dirty="0">
                        <a:solidFill>
                          <a:schemeClr val="dk1"/>
                        </a:solidFill>
                        <a:effectLst/>
                        <a:latin typeface="Calibri" panose="020F0502020204030204" pitchFamily="34" charset="0"/>
                        <a:ea typeface="+mn-ea"/>
                        <a:cs typeface="Calibri" panose="020F0502020204030204" pitchFamily="34" charset="0"/>
                      </a:endParaRPr>
                    </a:p>
                    <a:p>
                      <a:pPr algn="ctr"/>
                      <a:r>
                        <a:rPr lang="en-US" sz="1600" b="0" i="0" dirty="0">
                          <a:latin typeface="Calibri" panose="020F0502020204030204" pitchFamily="34" charset="0"/>
                          <a:cs typeface="Calibri" panose="020F0502020204030204" pitchFamily="34" charset="0"/>
                        </a:rPr>
                        <a:t>“For me [it] was good [as] basketball is my favorite sport and to use it [it] make more sense for me to do because before we started it was very hard [but] like when he explained to us I understand a lot of what he was doing”</a:t>
                      </a:r>
                    </a:p>
                    <a:p>
                      <a:pPr algn="ctr"/>
                      <a:endParaRPr lang="en-US" sz="1600" b="0" i="0" dirty="0">
                        <a:latin typeface="Calibri" panose="020F0502020204030204" pitchFamily="34" charset="0"/>
                        <a:cs typeface="Calibri" panose="020F0502020204030204" pitchFamily="34" charset="0"/>
                      </a:endParaRPr>
                    </a:p>
                    <a:p>
                      <a:pPr algn="ctr"/>
                      <a:r>
                        <a:rPr lang="en-US" sz="1600" b="0" i="0" dirty="0">
                          <a:latin typeface="Calibri" panose="020F0502020204030204" pitchFamily="34" charset="0"/>
                          <a:cs typeface="Calibri" panose="020F0502020204030204" pitchFamily="34" charset="0"/>
                        </a:rPr>
                        <a:t>"You know I learned a few things by myself, even though I got stuck really on most a lot of places, but [as] it just gradually went through my head I collected myself, and you know I just push[ed] through without any help at all, which you know I actually you know I really loved about it to be honest”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551695"/>
                  </a:ext>
                </a:extLst>
              </a:tr>
            </a:tbl>
          </a:graphicData>
        </a:graphic>
      </p:graphicFrame>
      <p:sp>
        <p:nvSpPr>
          <p:cNvPr id="22" name="Slide Number Placeholder 21">
            <a:extLst>
              <a:ext uri="{FF2B5EF4-FFF2-40B4-BE49-F238E27FC236}">
                <a16:creationId xmlns:a16="http://schemas.microsoft.com/office/drawing/2014/main" id="{280186AB-CB10-A330-D0A2-81645E8DAE26}"/>
              </a:ext>
            </a:extLst>
          </p:cNvPr>
          <p:cNvSpPr>
            <a:spLocks noGrp="1"/>
          </p:cNvSpPr>
          <p:nvPr>
            <p:ph type="sldNum" sz="quarter" idx="11"/>
          </p:nvPr>
        </p:nvSpPr>
        <p:spPr/>
        <p:txBody>
          <a:bodyPr/>
          <a:lstStyle/>
          <a:p>
            <a:fld id="{6078114A-C3B5-9D41-9887-E147EBBD1EBC}" type="slidenum">
              <a:rPr lang="en-US" smtClean="0"/>
              <a:t>41</a:t>
            </a:fld>
            <a:endParaRPr lang="en-US"/>
          </a:p>
        </p:txBody>
      </p:sp>
      <p:sp>
        <p:nvSpPr>
          <p:cNvPr id="2" name="TextBox 1">
            <a:extLst>
              <a:ext uri="{FF2B5EF4-FFF2-40B4-BE49-F238E27FC236}">
                <a16:creationId xmlns:a16="http://schemas.microsoft.com/office/drawing/2014/main" id="{590CC8EF-3DF5-23A8-5570-6FAD1E827AB9}"/>
              </a:ext>
            </a:extLst>
          </p:cNvPr>
          <p:cNvSpPr txBox="1"/>
          <p:nvPr/>
        </p:nvSpPr>
        <p:spPr>
          <a:xfrm>
            <a:off x="0" y="6447845"/>
            <a:ext cx="6210300" cy="553998"/>
          </a:xfrm>
          <a:prstGeom prst="rect">
            <a:avLst/>
          </a:prstGeom>
          <a:noFill/>
        </p:spPr>
        <p:txBody>
          <a:bodyPr wrap="square" rtlCol="0">
            <a:spAutoFit/>
          </a:bodyPr>
          <a:lstStyle/>
          <a:p>
            <a:r>
              <a:rPr lang="en-US" sz="600" dirty="0"/>
              <a:t>Ladson-Billings, G. (1995). Toward a Theory of Culturally Relevant Pedagogy. </a:t>
            </a:r>
            <a:r>
              <a:rPr lang="en-US" sz="600" i="1" dirty="0"/>
              <a:t>American Educational Research Journal</a:t>
            </a:r>
            <a:r>
              <a:rPr lang="en-US" sz="600" dirty="0"/>
              <a:t>, </a:t>
            </a:r>
            <a:r>
              <a:rPr lang="en-US" sz="600" i="1" dirty="0"/>
              <a:t>32</a:t>
            </a:r>
            <a:r>
              <a:rPr lang="en-US" sz="600" dirty="0"/>
              <a:t>(3), 465–491. https://</a:t>
            </a:r>
            <a:r>
              <a:rPr lang="en-US" sz="600" dirty="0" err="1"/>
              <a:t>doi.org</a:t>
            </a:r>
            <a:r>
              <a:rPr lang="en-US" sz="600" dirty="0"/>
              <a:t>/10.3102/00028312032003465</a:t>
            </a:r>
          </a:p>
          <a:p>
            <a:r>
              <a:rPr lang="en-US" sz="600" dirty="0"/>
              <a:t>Ladson‐Billings, G. (2009). But </a:t>
            </a:r>
            <a:r>
              <a:rPr lang="en-US" sz="600" dirty="0" err="1"/>
              <a:t>Thats</a:t>
            </a:r>
            <a:r>
              <a:rPr lang="en-US" sz="600" dirty="0"/>
              <a:t> Just Good Teaching! The Case for Culturally Relevant Pedagogy. </a:t>
            </a:r>
            <a:r>
              <a:rPr lang="en-US" sz="600" i="1" dirty="0"/>
              <a:t>Theory Into Practice</a:t>
            </a:r>
            <a:r>
              <a:rPr lang="en-US" sz="600" dirty="0"/>
              <a:t>. https://</a:t>
            </a:r>
            <a:r>
              <a:rPr lang="en-US" sz="600" dirty="0" err="1"/>
              <a:t>doi.org</a:t>
            </a:r>
            <a:r>
              <a:rPr lang="en-US" sz="600" dirty="0"/>
              <a:t>/10.1080/00405849509543675</a:t>
            </a:r>
          </a:p>
          <a:p>
            <a:r>
              <a:rPr lang="en-US" sz="600" dirty="0"/>
              <a:t>Ladson-Billings, G. (2014). Culturally Relevant Pedagogy 2.0: A.k.a. the Remix. </a:t>
            </a:r>
            <a:r>
              <a:rPr lang="en-US" sz="600" i="1" dirty="0"/>
              <a:t>Harvard Educational Review</a:t>
            </a:r>
            <a:r>
              <a:rPr lang="en-US" sz="600" dirty="0"/>
              <a:t>, </a:t>
            </a:r>
            <a:r>
              <a:rPr lang="en-US" sz="600" i="1" dirty="0"/>
              <a:t>84</a:t>
            </a:r>
            <a:r>
              <a:rPr lang="en-US" sz="600" dirty="0"/>
              <a:t>(1), 74–84. https://</a:t>
            </a:r>
            <a:r>
              <a:rPr lang="en-US" sz="600" dirty="0" err="1"/>
              <a:t>doi.org</a:t>
            </a:r>
            <a:r>
              <a:rPr lang="en-US" sz="600" dirty="0"/>
              <a:t>/10.17763/haer.84.1.p2rj131485484751</a:t>
            </a:r>
          </a:p>
          <a:p>
            <a:endParaRPr lang="en-US" sz="600" dirty="0"/>
          </a:p>
        </p:txBody>
      </p:sp>
    </p:spTree>
    <p:extLst>
      <p:ext uri="{BB962C8B-B14F-4D97-AF65-F5344CB8AC3E}">
        <p14:creationId xmlns:p14="http://schemas.microsoft.com/office/powerpoint/2010/main" val="3300316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Cost</a:t>
            </a:r>
            <a:endParaRPr sz="4000" dirty="0">
              <a:solidFill>
                <a:schemeClr val="accent5"/>
              </a:solidFill>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DE3B90C1-44A1-5A9A-5C2F-957074D1878F}"/>
              </a:ext>
            </a:extLst>
          </p:cNvPr>
          <p:cNvGrpSpPr/>
          <p:nvPr/>
        </p:nvGrpSpPr>
        <p:grpSpPr>
          <a:xfrm>
            <a:off x="1456599" y="2423045"/>
            <a:ext cx="9324358" cy="2774923"/>
            <a:chOff x="1495189" y="1589772"/>
            <a:chExt cx="8919267" cy="2128727"/>
          </a:xfrm>
        </p:grpSpPr>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1979247075"/>
                </p:ext>
              </p:extLst>
            </p:nvPr>
          </p:nvGraphicFramePr>
          <p:xfrm>
            <a:off x="1495189" y="1589772"/>
            <a:ext cx="4603102" cy="21287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FD26019-10A8-1342-92F3-B74D7D6FD2C5}"/>
                </a:ext>
              </a:extLst>
            </p:cNvPr>
            <p:cNvGraphicFramePr/>
            <p:nvPr>
              <p:extLst>
                <p:ext uri="{D42A27DB-BD31-4B8C-83A1-F6EECF244321}">
                  <p14:modId xmlns:p14="http://schemas.microsoft.com/office/powerpoint/2010/main" val="3356650648"/>
                </p:ext>
              </p:extLst>
            </p:nvPr>
          </p:nvGraphicFramePr>
          <p:xfrm>
            <a:off x="6372808" y="1633827"/>
            <a:ext cx="4041648" cy="2039112"/>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41960CFE-4649-1145-B409-7CF05F694532}"/>
                </a:ext>
              </a:extLst>
            </p:cNvPr>
            <p:cNvCxnSpPr>
              <a:cxnSpLocks/>
            </p:cNvCxnSpPr>
            <p:nvPr/>
          </p:nvCxnSpPr>
          <p:spPr>
            <a:xfrm>
              <a:off x="2106333" y="2772033"/>
              <a:ext cx="3301740"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3BC4A7D1-18D6-C745-A7E0-C8EC43DA137F}"/>
                </a:ext>
              </a:extLst>
            </p:cNvPr>
            <p:cNvCxnSpPr>
              <a:cxnSpLocks/>
            </p:cNvCxnSpPr>
            <p:nvPr/>
          </p:nvCxnSpPr>
          <p:spPr>
            <a:xfrm>
              <a:off x="7081044" y="2772033"/>
              <a:ext cx="2631367"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19" name="Group 18">
            <a:extLst>
              <a:ext uri="{FF2B5EF4-FFF2-40B4-BE49-F238E27FC236}">
                <a16:creationId xmlns:a16="http://schemas.microsoft.com/office/drawing/2014/main" id="{D9CAE7E2-DAA8-294B-9B9A-F5DAD45A77ED}"/>
              </a:ext>
            </a:extLst>
          </p:cNvPr>
          <p:cNvGrpSpPr/>
          <p:nvPr/>
        </p:nvGrpSpPr>
        <p:grpSpPr>
          <a:xfrm>
            <a:off x="9422476" y="721522"/>
            <a:ext cx="1983959" cy="1270890"/>
            <a:chOff x="9248041" y="593368"/>
            <a:chExt cx="1983959" cy="1591922"/>
          </a:xfrm>
        </p:grpSpPr>
        <p:grpSp>
          <p:nvGrpSpPr>
            <p:cNvPr id="18" name="Group 17">
              <a:extLst>
                <a:ext uri="{FF2B5EF4-FFF2-40B4-BE49-F238E27FC236}">
                  <a16:creationId xmlns:a16="http://schemas.microsoft.com/office/drawing/2014/main" id="{CE236FEF-74A4-CE44-903C-9F2C80F57F98}"/>
                </a:ext>
              </a:extLst>
            </p:cNvPr>
            <p:cNvGrpSpPr/>
            <p:nvPr/>
          </p:nvGrpSpPr>
          <p:grpSpPr>
            <a:xfrm>
              <a:off x="9248041" y="593368"/>
              <a:ext cx="1983959" cy="763600"/>
              <a:chOff x="9248041" y="695074"/>
              <a:chExt cx="2233438" cy="755892"/>
            </a:xfrm>
          </p:grpSpPr>
          <p:pic>
            <p:nvPicPr>
              <p:cNvPr id="10" name="Graphic 9" descr="Thumbs up sign with solid fill">
                <a:extLst>
                  <a:ext uri="{FF2B5EF4-FFF2-40B4-BE49-F238E27FC236}">
                    <a16:creationId xmlns:a16="http://schemas.microsoft.com/office/drawing/2014/main" id="{D50D5A33-0118-5B4F-8508-3F260F183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0777348" y="695074"/>
                <a:ext cx="704131" cy="704131"/>
              </a:xfrm>
              <a:prstGeom prst="rect">
                <a:avLst/>
              </a:prstGeom>
            </p:spPr>
          </p:pic>
          <p:pic>
            <p:nvPicPr>
              <p:cNvPr id="16" name="Graphic 15" descr="Arrow Up with solid fill">
                <a:extLst>
                  <a:ext uri="{FF2B5EF4-FFF2-40B4-BE49-F238E27FC236}">
                    <a16:creationId xmlns:a16="http://schemas.microsoft.com/office/drawing/2014/main" id="{1A963CA0-81EB-6544-A915-7E7C3F6065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7" name="Equal 16">
                <a:extLst>
                  <a:ext uri="{FF2B5EF4-FFF2-40B4-BE49-F238E27FC236}">
                    <a16:creationId xmlns:a16="http://schemas.microsoft.com/office/drawing/2014/main" id="{90300C48-4C3C-4F41-9DBA-3DBBF9ED55F1}"/>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89D9E606-5002-944A-A500-750D038813FF}"/>
                </a:ext>
              </a:extLst>
            </p:cNvPr>
            <p:cNvGrpSpPr/>
            <p:nvPr/>
          </p:nvGrpSpPr>
          <p:grpSpPr>
            <a:xfrm flipV="1">
              <a:off x="9248041" y="1421690"/>
              <a:ext cx="1983959" cy="763600"/>
              <a:chOff x="9248041" y="695074"/>
              <a:chExt cx="2233438" cy="755892"/>
            </a:xfrm>
          </p:grpSpPr>
          <p:pic>
            <p:nvPicPr>
              <p:cNvPr id="22" name="Graphic 21" descr="Thumbs up sign with solid fill">
                <a:extLst>
                  <a:ext uri="{FF2B5EF4-FFF2-40B4-BE49-F238E27FC236}">
                    <a16:creationId xmlns:a16="http://schemas.microsoft.com/office/drawing/2014/main" id="{5C2FFEE4-EA1F-B540-B962-310C3247F7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0777348" y="695074"/>
                <a:ext cx="704131" cy="704131"/>
              </a:xfrm>
              <a:prstGeom prst="rect">
                <a:avLst/>
              </a:prstGeom>
            </p:spPr>
          </p:pic>
          <p:pic>
            <p:nvPicPr>
              <p:cNvPr id="23" name="Graphic 22" descr="Arrow Up with solid fill">
                <a:extLst>
                  <a:ext uri="{FF2B5EF4-FFF2-40B4-BE49-F238E27FC236}">
                    <a16:creationId xmlns:a16="http://schemas.microsoft.com/office/drawing/2014/main" id="{08A9DF42-3EDB-4E4E-8634-1F59681DD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24" name="Equal 23">
                <a:extLst>
                  <a:ext uri="{FF2B5EF4-FFF2-40B4-BE49-F238E27FC236}">
                    <a16:creationId xmlns:a16="http://schemas.microsoft.com/office/drawing/2014/main" id="{1769032A-06FF-E846-8AA7-BD627EFA691F}"/>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12" name="Slide Number Placeholder 11">
            <a:extLst>
              <a:ext uri="{FF2B5EF4-FFF2-40B4-BE49-F238E27FC236}">
                <a16:creationId xmlns:a16="http://schemas.microsoft.com/office/drawing/2014/main" id="{539BDAD2-1C65-4090-C024-082BED14076D}"/>
              </a:ext>
            </a:extLst>
          </p:cNvPr>
          <p:cNvSpPr>
            <a:spLocks noGrp="1"/>
          </p:cNvSpPr>
          <p:nvPr>
            <p:ph type="sldNum" sz="quarter" idx="11"/>
          </p:nvPr>
        </p:nvSpPr>
        <p:spPr/>
        <p:txBody>
          <a:bodyPr/>
          <a:lstStyle/>
          <a:p>
            <a:fld id="{6078114A-C3B5-9D41-9887-E147EBBD1EBC}" type="slidenum">
              <a:rPr lang="en-US" smtClean="0"/>
              <a:t>42</a:t>
            </a:fld>
            <a:endParaRPr lang="en-US"/>
          </a:p>
        </p:txBody>
      </p:sp>
    </p:spTree>
    <p:extLst>
      <p:ext uri="{BB962C8B-B14F-4D97-AF65-F5344CB8AC3E}">
        <p14:creationId xmlns:p14="http://schemas.microsoft.com/office/powerpoint/2010/main" val="743180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Expectancy</a:t>
            </a:r>
            <a:endParaRPr sz="4000" dirty="0">
              <a:solidFill>
                <a:schemeClr val="accent5"/>
              </a:solidFill>
              <a:latin typeface="Calibri Light" panose="020F0302020204030204" pitchFamily="34" charset="0"/>
              <a:cs typeface="Calibri Light" panose="020F0302020204030204" pitchFamily="34" charset="0"/>
            </a:endParaRPr>
          </a:p>
        </p:txBody>
      </p:sp>
      <p:grpSp>
        <p:nvGrpSpPr>
          <p:cNvPr id="20" name="Group 19">
            <a:extLst>
              <a:ext uri="{FF2B5EF4-FFF2-40B4-BE49-F238E27FC236}">
                <a16:creationId xmlns:a16="http://schemas.microsoft.com/office/drawing/2014/main" id="{D8037E85-8FFD-BE0B-62A0-62823330F97E}"/>
              </a:ext>
            </a:extLst>
          </p:cNvPr>
          <p:cNvGrpSpPr/>
          <p:nvPr/>
        </p:nvGrpSpPr>
        <p:grpSpPr>
          <a:xfrm>
            <a:off x="1588522" y="2364637"/>
            <a:ext cx="9014957" cy="2128727"/>
            <a:chOff x="1492899" y="1544965"/>
            <a:chExt cx="9014957" cy="2128727"/>
          </a:xfrm>
        </p:grpSpPr>
        <p:grpSp>
          <p:nvGrpSpPr>
            <p:cNvPr id="2" name="Group 1">
              <a:extLst>
                <a:ext uri="{FF2B5EF4-FFF2-40B4-BE49-F238E27FC236}">
                  <a16:creationId xmlns:a16="http://schemas.microsoft.com/office/drawing/2014/main" id="{6286CE7A-FD0E-7AF7-4647-884F8E32EF73}"/>
                </a:ext>
              </a:extLst>
            </p:cNvPr>
            <p:cNvGrpSpPr/>
            <p:nvPr/>
          </p:nvGrpSpPr>
          <p:grpSpPr>
            <a:xfrm>
              <a:off x="1492899" y="1544965"/>
              <a:ext cx="4603102" cy="2128727"/>
              <a:chOff x="1492899" y="1544965"/>
              <a:chExt cx="4603102" cy="2128727"/>
            </a:xfrm>
          </p:grpSpPr>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3339220744"/>
                  </p:ext>
                </p:extLst>
              </p:nvPr>
            </p:nvGraphicFramePr>
            <p:xfrm>
              <a:off x="1492899" y="1544965"/>
              <a:ext cx="4603102" cy="2128727"/>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1C2C6045-FA2B-6441-AD2A-47A66F65674E}"/>
                  </a:ext>
                </a:extLst>
              </p:cNvPr>
              <p:cNvCxnSpPr>
                <a:cxnSpLocks/>
              </p:cNvCxnSpPr>
              <p:nvPr/>
            </p:nvCxnSpPr>
            <p:spPr>
              <a:xfrm>
                <a:off x="2171327" y="2767914"/>
                <a:ext cx="3191505"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3" name="Group 2">
              <a:extLst>
                <a:ext uri="{FF2B5EF4-FFF2-40B4-BE49-F238E27FC236}">
                  <a16:creationId xmlns:a16="http://schemas.microsoft.com/office/drawing/2014/main" id="{560EBC37-0494-7EC0-EEC4-0DA14F0E751B}"/>
                </a:ext>
              </a:extLst>
            </p:cNvPr>
            <p:cNvGrpSpPr/>
            <p:nvPr/>
          </p:nvGrpSpPr>
          <p:grpSpPr>
            <a:xfrm>
              <a:off x="6466208" y="1589772"/>
              <a:ext cx="4041648" cy="2039112"/>
              <a:chOff x="6466208" y="1589772"/>
              <a:chExt cx="4041648" cy="2039112"/>
            </a:xfrm>
          </p:grpSpPr>
          <p:graphicFrame>
            <p:nvGraphicFramePr>
              <p:cNvPr id="5" name="Chart 4">
                <a:extLst>
                  <a:ext uri="{FF2B5EF4-FFF2-40B4-BE49-F238E27FC236}">
                    <a16:creationId xmlns:a16="http://schemas.microsoft.com/office/drawing/2014/main" id="{CFD26019-10A8-1342-92F3-B74D7D6FD2C5}"/>
                  </a:ext>
                </a:extLst>
              </p:cNvPr>
              <p:cNvGraphicFramePr/>
              <p:nvPr>
                <p:extLst>
                  <p:ext uri="{D42A27DB-BD31-4B8C-83A1-F6EECF244321}">
                    <p14:modId xmlns:p14="http://schemas.microsoft.com/office/powerpoint/2010/main" val="3873439922"/>
                  </p:ext>
                </p:extLst>
              </p:nvPr>
            </p:nvGraphicFramePr>
            <p:xfrm>
              <a:off x="6466208" y="1589772"/>
              <a:ext cx="4041648" cy="2039112"/>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a:extLst>
                  <a:ext uri="{FF2B5EF4-FFF2-40B4-BE49-F238E27FC236}">
                    <a16:creationId xmlns:a16="http://schemas.microsoft.com/office/drawing/2014/main" id="{FC1D730B-6E30-214F-B30C-7F97B6570FED}"/>
                  </a:ext>
                </a:extLst>
              </p:cNvPr>
              <p:cNvCxnSpPr>
                <a:cxnSpLocks/>
              </p:cNvCxnSpPr>
              <p:nvPr/>
            </p:nvCxnSpPr>
            <p:spPr>
              <a:xfrm>
                <a:off x="7181477" y="2767914"/>
                <a:ext cx="2555647" cy="0"/>
              </a:xfrm>
              <a:prstGeom prst="line">
                <a:avLst/>
              </a:prstGeom>
              <a:ln w="12700"/>
              <a:effectLst/>
            </p:spPr>
            <p:style>
              <a:lnRef idx="2">
                <a:schemeClr val="dk1"/>
              </a:lnRef>
              <a:fillRef idx="0">
                <a:schemeClr val="dk1"/>
              </a:fillRef>
              <a:effectRef idx="1">
                <a:schemeClr val="dk1"/>
              </a:effectRef>
              <a:fontRef idx="minor">
                <a:schemeClr val="tx1"/>
              </a:fontRef>
            </p:style>
          </p:cxnSp>
        </p:grpSp>
      </p:grpSp>
      <p:grpSp>
        <p:nvGrpSpPr>
          <p:cNvPr id="11" name="Group 10">
            <a:extLst>
              <a:ext uri="{FF2B5EF4-FFF2-40B4-BE49-F238E27FC236}">
                <a16:creationId xmlns:a16="http://schemas.microsoft.com/office/drawing/2014/main" id="{16755CEB-0470-1F49-8A51-940D214747C7}"/>
              </a:ext>
            </a:extLst>
          </p:cNvPr>
          <p:cNvGrpSpPr/>
          <p:nvPr/>
        </p:nvGrpSpPr>
        <p:grpSpPr>
          <a:xfrm>
            <a:off x="9422476" y="721522"/>
            <a:ext cx="1983959" cy="1270890"/>
            <a:chOff x="9248041" y="593368"/>
            <a:chExt cx="1983959" cy="1591922"/>
          </a:xfrm>
        </p:grpSpPr>
        <p:grpSp>
          <p:nvGrpSpPr>
            <p:cNvPr id="12" name="Group 11">
              <a:extLst>
                <a:ext uri="{FF2B5EF4-FFF2-40B4-BE49-F238E27FC236}">
                  <a16:creationId xmlns:a16="http://schemas.microsoft.com/office/drawing/2014/main" id="{1BFF6A9D-7C7E-4946-B101-3FA0ADB5638A}"/>
                </a:ext>
              </a:extLst>
            </p:cNvPr>
            <p:cNvGrpSpPr/>
            <p:nvPr/>
          </p:nvGrpSpPr>
          <p:grpSpPr>
            <a:xfrm>
              <a:off x="9248041" y="593368"/>
              <a:ext cx="1983959" cy="763600"/>
              <a:chOff x="9248041" y="695074"/>
              <a:chExt cx="2233438" cy="755892"/>
            </a:xfrm>
          </p:grpSpPr>
          <p:pic>
            <p:nvPicPr>
              <p:cNvPr id="17" name="Graphic 16" descr="Thumbs up sign with solid fill">
                <a:extLst>
                  <a:ext uri="{FF2B5EF4-FFF2-40B4-BE49-F238E27FC236}">
                    <a16:creationId xmlns:a16="http://schemas.microsoft.com/office/drawing/2014/main" id="{BFEF3DFF-2F94-0947-8CB4-6203E2AA75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8" name="Graphic 17" descr="Arrow Up with solid fill">
                <a:extLst>
                  <a:ext uri="{FF2B5EF4-FFF2-40B4-BE49-F238E27FC236}">
                    <a16:creationId xmlns:a16="http://schemas.microsoft.com/office/drawing/2014/main" id="{890687DB-790B-684C-85A2-7BFDED63CE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9" name="Equal 18">
                <a:extLst>
                  <a:ext uri="{FF2B5EF4-FFF2-40B4-BE49-F238E27FC236}">
                    <a16:creationId xmlns:a16="http://schemas.microsoft.com/office/drawing/2014/main" id="{602AB134-AC0C-2542-BB24-0B4577E31D83}"/>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4E56BFB4-9F85-624F-9EB2-E833DDD7A466}"/>
                </a:ext>
              </a:extLst>
            </p:cNvPr>
            <p:cNvGrpSpPr/>
            <p:nvPr/>
          </p:nvGrpSpPr>
          <p:grpSpPr>
            <a:xfrm flipV="1">
              <a:off x="9248041" y="1421690"/>
              <a:ext cx="1983959" cy="763600"/>
              <a:chOff x="9248041" y="695074"/>
              <a:chExt cx="2233438" cy="755892"/>
            </a:xfrm>
          </p:grpSpPr>
          <p:pic>
            <p:nvPicPr>
              <p:cNvPr id="14" name="Graphic 13" descr="Thumbs up sign with solid fill">
                <a:extLst>
                  <a:ext uri="{FF2B5EF4-FFF2-40B4-BE49-F238E27FC236}">
                    <a16:creationId xmlns:a16="http://schemas.microsoft.com/office/drawing/2014/main" id="{E94447ED-F04F-6D4D-973E-91F844C1D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5" name="Graphic 14" descr="Arrow Up with solid fill">
                <a:extLst>
                  <a:ext uri="{FF2B5EF4-FFF2-40B4-BE49-F238E27FC236}">
                    <a16:creationId xmlns:a16="http://schemas.microsoft.com/office/drawing/2014/main" id="{24A83E60-9034-254C-BCC5-95C4A0605C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6" name="Equal 15">
                <a:extLst>
                  <a:ext uri="{FF2B5EF4-FFF2-40B4-BE49-F238E27FC236}">
                    <a16:creationId xmlns:a16="http://schemas.microsoft.com/office/drawing/2014/main" id="{6C04BB74-7946-A44D-8ABE-AAC6DC1B6899}"/>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10" name="Slide Number Placeholder 9">
            <a:extLst>
              <a:ext uri="{FF2B5EF4-FFF2-40B4-BE49-F238E27FC236}">
                <a16:creationId xmlns:a16="http://schemas.microsoft.com/office/drawing/2014/main" id="{66640E52-6CF3-FC09-6F3F-3B2083068CE0}"/>
              </a:ext>
            </a:extLst>
          </p:cNvPr>
          <p:cNvSpPr>
            <a:spLocks noGrp="1"/>
          </p:cNvSpPr>
          <p:nvPr>
            <p:ph type="sldNum" sz="quarter" idx="11"/>
          </p:nvPr>
        </p:nvSpPr>
        <p:spPr/>
        <p:txBody>
          <a:bodyPr/>
          <a:lstStyle/>
          <a:p>
            <a:fld id="{6078114A-C3B5-9D41-9887-E147EBBD1EBC}" type="slidenum">
              <a:rPr lang="en-US" smtClean="0"/>
              <a:t>43</a:t>
            </a:fld>
            <a:endParaRPr lang="en-US"/>
          </a:p>
        </p:txBody>
      </p:sp>
    </p:spTree>
    <p:extLst>
      <p:ext uri="{BB962C8B-B14F-4D97-AF65-F5344CB8AC3E}">
        <p14:creationId xmlns:p14="http://schemas.microsoft.com/office/powerpoint/2010/main" val="261151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Value</a:t>
            </a:r>
            <a:endParaRPr sz="6000" dirty="0">
              <a:solidFill>
                <a:schemeClr val="accent5"/>
              </a:solidFill>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C9309BF5-B0CF-012C-A699-508157947579}"/>
              </a:ext>
            </a:extLst>
          </p:cNvPr>
          <p:cNvGrpSpPr/>
          <p:nvPr/>
        </p:nvGrpSpPr>
        <p:grpSpPr>
          <a:xfrm>
            <a:off x="1492898" y="2025774"/>
            <a:ext cx="8905792" cy="2806453"/>
            <a:chOff x="1492898" y="2409444"/>
            <a:chExt cx="8905792" cy="2128727"/>
          </a:xfrm>
        </p:grpSpPr>
        <p:graphicFrame>
          <p:nvGraphicFramePr>
            <p:cNvPr id="18" name="Chart 17">
              <a:extLst>
                <a:ext uri="{FF2B5EF4-FFF2-40B4-BE49-F238E27FC236}">
                  <a16:creationId xmlns:a16="http://schemas.microsoft.com/office/drawing/2014/main" id="{F3FDB700-A34F-E04E-BD62-E418CF7B26FE}"/>
                </a:ext>
              </a:extLst>
            </p:cNvPr>
            <p:cNvGraphicFramePr/>
            <p:nvPr>
              <p:extLst>
                <p:ext uri="{D42A27DB-BD31-4B8C-83A1-F6EECF244321}">
                  <p14:modId xmlns:p14="http://schemas.microsoft.com/office/powerpoint/2010/main" val="808460981"/>
                </p:ext>
              </p:extLst>
            </p:nvPr>
          </p:nvGraphicFramePr>
          <p:xfrm>
            <a:off x="6357042" y="2409444"/>
            <a:ext cx="4041648" cy="2039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1F1F5441-8F02-2644-9032-D2D941382E13}"/>
                </a:ext>
              </a:extLst>
            </p:cNvPr>
            <p:cNvGraphicFramePr/>
            <p:nvPr>
              <p:extLst>
                <p:ext uri="{D42A27DB-BD31-4B8C-83A1-F6EECF244321}">
                  <p14:modId xmlns:p14="http://schemas.microsoft.com/office/powerpoint/2010/main" val="2970304810"/>
                </p:ext>
              </p:extLst>
            </p:nvPr>
          </p:nvGraphicFramePr>
          <p:xfrm>
            <a:off x="1492898" y="2409444"/>
            <a:ext cx="4603102" cy="2128727"/>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643E476D-04C2-EA49-8887-D03FEE3B9ED6}"/>
                </a:ext>
              </a:extLst>
            </p:cNvPr>
            <p:cNvCxnSpPr/>
            <p:nvPr/>
          </p:nvCxnSpPr>
          <p:spPr>
            <a:xfrm>
              <a:off x="1960462" y="3587586"/>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2530D34-0E46-4741-A04F-3FF88E17E541}"/>
                </a:ext>
              </a:extLst>
            </p:cNvPr>
            <p:cNvCxnSpPr>
              <a:cxnSpLocks/>
            </p:cNvCxnSpPr>
            <p:nvPr/>
          </p:nvCxnSpPr>
          <p:spPr>
            <a:xfrm>
              <a:off x="6759855" y="3587586"/>
              <a:ext cx="3023287"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4DC2B28E-8876-2D4F-A9C4-A7D905374F4F}"/>
              </a:ext>
            </a:extLst>
          </p:cNvPr>
          <p:cNvGrpSpPr/>
          <p:nvPr/>
        </p:nvGrpSpPr>
        <p:grpSpPr>
          <a:xfrm>
            <a:off x="9422476" y="721522"/>
            <a:ext cx="1983959" cy="1270890"/>
            <a:chOff x="9248041" y="593368"/>
            <a:chExt cx="1983959" cy="1591922"/>
          </a:xfrm>
        </p:grpSpPr>
        <p:grpSp>
          <p:nvGrpSpPr>
            <p:cNvPr id="10" name="Group 9">
              <a:extLst>
                <a:ext uri="{FF2B5EF4-FFF2-40B4-BE49-F238E27FC236}">
                  <a16:creationId xmlns:a16="http://schemas.microsoft.com/office/drawing/2014/main" id="{0893684F-02EB-9D40-B6F6-D5630CD72E9A}"/>
                </a:ext>
              </a:extLst>
            </p:cNvPr>
            <p:cNvGrpSpPr/>
            <p:nvPr/>
          </p:nvGrpSpPr>
          <p:grpSpPr>
            <a:xfrm>
              <a:off x="9248041" y="593368"/>
              <a:ext cx="1983959" cy="763600"/>
              <a:chOff x="9248041" y="695074"/>
              <a:chExt cx="2233438" cy="755892"/>
            </a:xfrm>
          </p:grpSpPr>
          <p:pic>
            <p:nvPicPr>
              <p:cNvPr id="15" name="Graphic 14" descr="Thumbs up sign with solid fill">
                <a:extLst>
                  <a:ext uri="{FF2B5EF4-FFF2-40B4-BE49-F238E27FC236}">
                    <a16:creationId xmlns:a16="http://schemas.microsoft.com/office/drawing/2014/main" id="{0828B16A-DAF8-0544-BFEF-03478DD09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6" name="Graphic 15" descr="Arrow Up with solid fill">
                <a:extLst>
                  <a:ext uri="{FF2B5EF4-FFF2-40B4-BE49-F238E27FC236}">
                    <a16:creationId xmlns:a16="http://schemas.microsoft.com/office/drawing/2014/main" id="{81E2FE52-33C5-0842-99C8-429FF9B1B8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7" name="Equal 16">
                <a:extLst>
                  <a:ext uri="{FF2B5EF4-FFF2-40B4-BE49-F238E27FC236}">
                    <a16:creationId xmlns:a16="http://schemas.microsoft.com/office/drawing/2014/main" id="{58E72330-88CE-3B47-BAF2-82B5997B206F}"/>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D3E97AA6-D064-C049-B169-D4DB9A5F3BD9}"/>
                </a:ext>
              </a:extLst>
            </p:cNvPr>
            <p:cNvGrpSpPr/>
            <p:nvPr/>
          </p:nvGrpSpPr>
          <p:grpSpPr>
            <a:xfrm flipV="1">
              <a:off x="9248041" y="1421690"/>
              <a:ext cx="1983959" cy="763600"/>
              <a:chOff x="9248041" y="695074"/>
              <a:chExt cx="2233438" cy="755892"/>
            </a:xfrm>
          </p:grpSpPr>
          <p:pic>
            <p:nvPicPr>
              <p:cNvPr id="12" name="Graphic 11" descr="Thumbs up sign with solid fill">
                <a:extLst>
                  <a:ext uri="{FF2B5EF4-FFF2-40B4-BE49-F238E27FC236}">
                    <a16:creationId xmlns:a16="http://schemas.microsoft.com/office/drawing/2014/main" id="{397EE904-BBBF-A14C-82E5-8ADC7F848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3" name="Graphic 12" descr="Arrow Up with solid fill">
                <a:extLst>
                  <a:ext uri="{FF2B5EF4-FFF2-40B4-BE49-F238E27FC236}">
                    <a16:creationId xmlns:a16="http://schemas.microsoft.com/office/drawing/2014/main" id="{F6CB9C6C-3971-8F4C-9298-F0C69BC6FB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4" name="Equal 13">
                <a:extLst>
                  <a:ext uri="{FF2B5EF4-FFF2-40B4-BE49-F238E27FC236}">
                    <a16:creationId xmlns:a16="http://schemas.microsoft.com/office/drawing/2014/main" id="{9391F960-D7DE-D840-A770-C756A4585965}"/>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20" name="Slide Number Placeholder 19">
            <a:extLst>
              <a:ext uri="{FF2B5EF4-FFF2-40B4-BE49-F238E27FC236}">
                <a16:creationId xmlns:a16="http://schemas.microsoft.com/office/drawing/2014/main" id="{77AA8C7A-5CE1-62D5-0989-EC5A138681B0}"/>
              </a:ext>
            </a:extLst>
          </p:cNvPr>
          <p:cNvSpPr>
            <a:spLocks noGrp="1"/>
          </p:cNvSpPr>
          <p:nvPr>
            <p:ph type="sldNum" sz="quarter" idx="11"/>
          </p:nvPr>
        </p:nvSpPr>
        <p:spPr/>
        <p:txBody>
          <a:bodyPr/>
          <a:lstStyle/>
          <a:p>
            <a:fld id="{6078114A-C3B5-9D41-9887-E147EBBD1EBC}" type="slidenum">
              <a:rPr lang="en-US" smtClean="0"/>
              <a:t>44</a:t>
            </a:fld>
            <a:endParaRPr lang="en-US"/>
          </a:p>
        </p:txBody>
      </p:sp>
    </p:spTree>
    <p:extLst>
      <p:ext uri="{BB962C8B-B14F-4D97-AF65-F5344CB8AC3E}">
        <p14:creationId xmlns:p14="http://schemas.microsoft.com/office/powerpoint/2010/main" val="3258123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ctr" anchorCtr="0">
            <a:noAutofit/>
          </a:bodyPr>
          <a:lstStyle/>
          <a:p>
            <a:pPr algn="ctr"/>
            <a:r>
              <a:rPr lang="en-US" sz="6000" dirty="0">
                <a:latin typeface="Calibri Light" panose="020F0302020204030204" pitchFamily="34" charset="0"/>
                <a:cs typeface="Calibri Light" panose="020F0302020204030204" pitchFamily="34" charset="0"/>
              </a:rPr>
              <a:t>Value</a:t>
            </a:r>
            <a:endParaRPr sz="6000" dirty="0">
              <a:solidFill>
                <a:schemeClr val="accent5"/>
              </a:solidFill>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C9309BF5-B0CF-012C-A699-508157947579}"/>
              </a:ext>
            </a:extLst>
          </p:cNvPr>
          <p:cNvGrpSpPr/>
          <p:nvPr/>
        </p:nvGrpSpPr>
        <p:grpSpPr>
          <a:xfrm>
            <a:off x="1469970" y="1067077"/>
            <a:ext cx="8905792" cy="2806453"/>
            <a:chOff x="1492898" y="2409444"/>
            <a:chExt cx="8905792" cy="2128727"/>
          </a:xfrm>
        </p:grpSpPr>
        <p:graphicFrame>
          <p:nvGraphicFramePr>
            <p:cNvPr id="18" name="Chart 17">
              <a:extLst>
                <a:ext uri="{FF2B5EF4-FFF2-40B4-BE49-F238E27FC236}">
                  <a16:creationId xmlns:a16="http://schemas.microsoft.com/office/drawing/2014/main" id="{F3FDB700-A34F-E04E-BD62-E418CF7B26FE}"/>
                </a:ext>
              </a:extLst>
            </p:cNvPr>
            <p:cNvGraphicFramePr/>
            <p:nvPr/>
          </p:nvGraphicFramePr>
          <p:xfrm>
            <a:off x="6357042" y="2409444"/>
            <a:ext cx="4041648" cy="2039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1F1F5441-8F02-2644-9032-D2D941382E13}"/>
                </a:ext>
              </a:extLst>
            </p:cNvPr>
            <p:cNvGraphicFramePr/>
            <p:nvPr/>
          </p:nvGraphicFramePr>
          <p:xfrm>
            <a:off x="1492898" y="2409444"/>
            <a:ext cx="4603102" cy="2128727"/>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643E476D-04C2-EA49-8887-D03FEE3B9ED6}"/>
                </a:ext>
              </a:extLst>
            </p:cNvPr>
            <p:cNvCxnSpPr/>
            <p:nvPr/>
          </p:nvCxnSpPr>
          <p:spPr>
            <a:xfrm>
              <a:off x="1960462" y="3587586"/>
              <a:ext cx="3496962"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2530D34-0E46-4741-A04F-3FF88E17E541}"/>
                </a:ext>
              </a:extLst>
            </p:cNvPr>
            <p:cNvCxnSpPr>
              <a:cxnSpLocks/>
            </p:cNvCxnSpPr>
            <p:nvPr/>
          </p:nvCxnSpPr>
          <p:spPr>
            <a:xfrm>
              <a:off x="6759855" y="3587586"/>
              <a:ext cx="3023287" cy="0"/>
            </a:xfrm>
            <a:prstGeom prst="line">
              <a:avLst/>
            </a:prstGeom>
            <a:ln w="12700"/>
            <a:effectLst/>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4DC2B28E-8876-2D4F-A9C4-A7D905374F4F}"/>
              </a:ext>
            </a:extLst>
          </p:cNvPr>
          <p:cNvGrpSpPr/>
          <p:nvPr/>
        </p:nvGrpSpPr>
        <p:grpSpPr>
          <a:xfrm>
            <a:off x="9422476" y="721522"/>
            <a:ext cx="1983959" cy="1270890"/>
            <a:chOff x="9248041" y="593368"/>
            <a:chExt cx="1983959" cy="1591922"/>
          </a:xfrm>
        </p:grpSpPr>
        <p:grpSp>
          <p:nvGrpSpPr>
            <p:cNvPr id="10" name="Group 9">
              <a:extLst>
                <a:ext uri="{FF2B5EF4-FFF2-40B4-BE49-F238E27FC236}">
                  <a16:creationId xmlns:a16="http://schemas.microsoft.com/office/drawing/2014/main" id="{0893684F-02EB-9D40-B6F6-D5630CD72E9A}"/>
                </a:ext>
              </a:extLst>
            </p:cNvPr>
            <p:cNvGrpSpPr/>
            <p:nvPr/>
          </p:nvGrpSpPr>
          <p:grpSpPr>
            <a:xfrm>
              <a:off x="9248041" y="593368"/>
              <a:ext cx="1983959" cy="763600"/>
              <a:chOff x="9248041" y="695074"/>
              <a:chExt cx="2233438" cy="755892"/>
            </a:xfrm>
          </p:grpSpPr>
          <p:pic>
            <p:nvPicPr>
              <p:cNvPr id="15" name="Graphic 14" descr="Thumbs up sign with solid fill">
                <a:extLst>
                  <a:ext uri="{FF2B5EF4-FFF2-40B4-BE49-F238E27FC236}">
                    <a16:creationId xmlns:a16="http://schemas.microsoft.com/office/drawing/2014/main" id="{0828B16A-DAF8-0544-BFEF-03478DD09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6" name="Graphic 15" descr="Arrow Up with solid fill">
                <a:extLst>
                  <a:ext uri="{FF2B5EF4-FFF2-40B4-BE49-F238E27FC236}">
                    <a16:creationId xmlns:a16="http://schemas.microsoft.com/office/drawing/2014/main" id="{81E2FE52-33C5-0842-99C8-429FF9B1B8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7" name="Equal 16">
                <a:extLst>
                  <a:ext uri="{FF2B5EF4-FFF2-40B4-BE49-F238E27FC236}">
                    <a16:creationId xmlns:a16="http://schemas.microsoft.com/office/drawing/2014/main" id="{58E72330-88CE-3B47-BAF2-82B5997B206F}"/>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11" name="Group 10">
              <a:extLst>
                <a:ext uri="{FF2B5EF4-FFF2-40B4-BE49-F238E27FC236}">
                  <a16:creationId xmlns:a16="http://schemas.microsoft.com/office/drawing/2014/main" id="{D3E97AA6-D064-C049-B169-D4DB9A5F3BD9}"/>
                </a:ext>
              </a:extLst>
            </p:cNvPr>
            <p:cNvGrpSpPr/>
            <p:nvPr/>
          </p:nvGrpSpPr>
          <p:grpSpPr>
            <a:xfrm flipV="1">
              <a:off x="9248041" y="1421690"/>
              <a:ext cx="1983959" cy="763600"/>
              <a:chOff x="9248041" y="695074"/>
              <a:chExt cx="2233438" cy="755892"/>
            </a:xfrm>
          </p:grpSpPr>
          <p:pic>
            <p:nvPicPr>
              <p:cNvPr id="12" name="Graphic 11" descr="Thumbs up sign with solid fill">
                <a:extLst>
                  <a:ext uri="{FF2B5EF4-FFF2-40B4-BE49-F238E27FC236}">
                    <a16:creationId xmlns:a16="http://schemas.microsoft.com/office/drawing/2014/main" id="{397EE904-BBBF-A14C-82E5-8ADC7F848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348" y="695074"/>
                <a:ext cx="704131" cy="704131"/>
              </a:xfrm>
              <a:prstGeom prst="rect">
                <a:avLst/>
              </a:prstGeom>
            </p:spPr>
          </p:pic>
          <p:pic>
            <p:nvPicPr>
              <p:cNvPr id="13" name="Graphic 12" descr="Arrow Up with solid fill">
                <a:extLst>
                  <a:ext uri="{FF2B5EF4-FFF2-40B4-BE49-F238E27FC236}">
                    <a16:creationId xmlns:a16="http://schemas.microsoft.com/office/drawing/2014/main" id="{F6CB9C6C-3971-8F4C-9298-F0C69BC6FB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041" y="746835"/>
                <a:ext cx="823681" cy="704131"/>
              </a:xfrm>
              <a:prstGeom prst="rect">
                <a:avLst/>
              </a:prstGeom>
            </p:spPr>
          </p:pic>
          <p:sp>
            <p:nvSpPr>
              <p:cNvPr id="14" name="Equal 13">
                <a:extLst>
                  <a:ext uri="{FF2B5EF4-FFF2-40B4-BE49-F238E27FC236}">
                    <a16:creationId xmlns:a16="http://schemas.microsoft.com/office/drawing/2014/main" id="{9391F960-D7DE-D840-A770-C756A4585965}"/>
                  </a:ext>
                </a:extLst>
              </p:cNvPr>
              <p:cNvSpPr/>
              <p:nvPr/>
            </p:nvSpPr>
            <p:spPr>
              <a:xfrm>
                <a:off x="9909361" y="843853"/>
                <a:ext cx="823681" cy="559390"/>
              </a:xfrm>
              <a:prstGeom prst="mathEqual">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sp>
        <p:nvSpPr>
          <p:cNvPr id="20" name="Slide Number Placeholder 19">
            <a:extLst>
              <a:ext uri="{FF2B5EF4-FFF2-40B4-BE49-F238E27FC236}">
                <a16:creationId xmlns:a16="http://schemas.microsoft.com/office/drawing/2014/main" id="{77AA8C7A-5CE1-62D5-0989-EC5A138681B0}"/>
              </a:ext>
            </a:extLst>
          </p:cNvPr>
          <p:cNvSpPr>
            <a:spLocks noGrp="1"/>
          </p:cNvSpPr>
          <p:nvPr>
            <p:ph type="sldNum" sz="quarter" idx="11"/>
          </p:nvPr>
        </p:nvSpPr>
        <p:spPr/>
        <p:txBody>
          <a:bodyPr/>
          <a:lstStyle/>
          <a:p>
            <a:fld id="{6078114A-C3B5-9D41-9887-E147EBBD1EBC}" type="slidenum">
              <a:rPr lang="en-US" smtClean="0"/>
              <a:t>45</a:t>
            </a:fld>
            <a:endParaRPr lang="en-US"/>
          </a:p>
        </p:txBody>
      </p:sp>
      <p:graphicFrame>
        <p:nvGraphicFramePr>
          <p:cNvPr id="19" name="Table 7">
            <a:extLst>
              <a:ext uri="{FF2B5EF4-FFF2-40B4-BE49-F238E27FC236}">
                <a16:creationId xmlns:a16="http://schemas.microsoft.com/office/drawing/2014/main" id="{790A5258-BFD6-BE8A-FA4C-6C37581FBB24}"/>
              </a:ext>
            </a:extLst>
          </p:cNvPr>
          <p:cNvGraphicFramePr>
            <a:graphicFrameLocks/>
          </p:cNvGraphicFramePr>
          <p:nvPr>
            <p:extLst>
              <p:ext uri="{D42A27DB-BD31-4B8C-83A1-F6EECF244321}">
                <p14:modId xmlns:p14="http://schemas.microsoft.com/office/powerpoint/2010/main" val="683374530"/>
              </p:ext>
            </p:extLst>
          </p:nvPr>
        </p:nvGraphicFramePr>
        <p:xfrm>
          <a:off x="1278631" y="4025865"/>
          <a:ext cx="9462968" cy="2169949"/>
        </p:xfrm>
        <a:graphic>
          <a:graphicData uri="http://schemas.openxmlformats.org/drawingml/2006/table">
            <a:tbl>
              <a:tblPr firstRow="1" bandRow="1">
                <a:tableStyleId>{5C22544A-7EE6-4342-B048-85BDC9FD1C3A}</a:tableStyleId>
              </a:tblPr>
              <a:tblGrid>
                <a:gridCol w="1386832">
                  <a:extLst>
                    <a:ext uri="{9D8B030D-6E8A-4147-A177-3AD203B41FA5}">
                      <a16:colId xmlns:a16="http://schemas.microsoft.com/office/drawing/2014/main" val="2633549045"/>
                    </a:ext>
                  </a:extLst>
                </a:gridCol>
                <a:gridCol w="8076136">
                  <a:extLst>
                    <a:ext uri="{9D8B030D-6E8A-4147-A177-3AD203B41FA5}">
                      <a16:colId xmlns:a16="http://schemas.microsoft.com/office/drawing/2014/main" val="1854458317"/>
                    </a:ext>
                  </a:extLst>
                </a:gridCol>
              </a:tblGrid>
              <a:tr h="272857">
                <a:tc>
                  <a:txBody>
                    <a:bodyPr/>
                    <a:lstStyle/>
                    <a:p>
                      <a:pPr algn="ctr"/>
                      <a:r>
                        <a:rPr lang="en-US" sz="1800" b="0" i="0" dirty="0">
                          <a:latin typeface="Calibri" panose="020F0502020204030204" pitchFamily="34" charset="0"/>
                          <a:cs typeface="Calibri" panose="020F0502020204030204" pitchFamily="34" charset="0"/>
                        </a:rPr>
                        <a:t>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i="0" dirty="0">
                          <a:latin typeface="Calibri" panose="020F0502020204030204" pitchFamily="34" charset="0"/>
                          <a:cs typeface="Calibri" panose="020F0502020204030204" pitchFamily="34" charset="0"/>
                        </a:rPr>
                        <a:t>Examples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771830"/>
                  </a:ext>
                </a:extLst>
              </a:tr>
              <a:tr h="1773709">
                <a:tc>
                  <a:txBody>
                    <a:bodyPr/>
                    <a:lstStyle/>
                    <a:p>
                      <a:pPr algn="ctr"/>
                      <a:r>
                        <a:rPr lang="en-US" sz="1800" b="1" i="0" dirty="0">
                          <a:latin typeface="Calibri" panose="020F0502020204030204" pitchFamily="34" charset="0"/>
                          <a:cs typeface="Calibri" panose="020F0502020204030204" pitchFamily="34" charset="0"/>
                        </a:rPr>
                        <a:t>Relevancy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i="0" dirty="0">
                          <a:latin typeface="Calibri" panose="020F0502020204030204" pitchFamily="34" charset="0"/>
                          <a:cs typeface="Calibri" panose="020F0502020204030204" pitchFamily="34" charset="0"/>
                        </a:rPr>
                        <a:t> “it's a good skill that actually applies to like real life, and not just like learning the functions of like A B and C.”</a:t>
                      </a:r>
                    </a:p>
                    <a:p>
                      <a:pPr algn="ctr"/>
                      <a:endParaRPr lang="en-US" sz="1600" b="0" i="0" dirty="0">
                        <a:latin typeface="Calibri" panose="020F0502020204030204" pitchFamily="34" charset="0"/>
                        <a:cs typeface="Calibri" panose="020F0502020204030204" pitchFamily="34" charset="0"/>
                      </a:endParaRPr>
                    </a:p>
                    <a:p>
                      <a:pPr algn="ctr"/>
                      <a:r>
                        <a:rPr lang="en-US" sz="1600" b="0" i="0" dirty="0">
                          <a:latin typeface="Calibri" panose="020F0502020204030204" pitchFamily="34" charset="0"/>
                          <a:cs typeface="Calibri" panose="020F0502020204030204" pitchFamily="34" charset="0"/>
                        </a:rPr>
                        <a:t>“but </a:t>
                      </a:r>
                      <a:r>
                        <a:rPr lang="en-US" sz="1600" b="0" i="0" dirty="0" err="1">
                          <a:latin typeface="Calibri" panose="020F0502020204030204" pitchFamily="34" charset="0"/>
                          <a:cs typeface="Calibri" panose="020F0502020204030204" pitchFamily="34" charset="0"/>
                        </a:rPr>
                        <a:t>i'd</a:t>
                      </a:r>
                      <a:r>
                        <a:rPr lang="en-US" sz="1600" b="0" i="0" dirty="0">
                          <a:latin typeface="Calibri" panose="020F0502020204030204" pitchFamily="34" charset="0"/>
                          <a:cs typeface="Calibri" panose="020F0502020204030204" pitchFamily="34" charset="0"/>
                        </a:rPr>
                        <a:t> say that assignment brought out the fact that you know you can solve anything, and you can pretty much figure out the probability of anything as long as you know how you're doing it what numbers using and just know all around how you understand the topic.”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551695"/>
                  </a:ext>
                </a:extLst>
              </a:tr>
            </a:tbl>
          </a:graphicData>
        </a:graphic>
      </p:graphicFrame>
      <p:sp>
        <p:nvSpPr>
          <p:cNvPr id="5" name="TextBox 4">
            <a:extLst>
              <a:ext uri="{FF2B5EF4-FFF2-40B4-BE49-F238E27FC236}">
                <a16:creationId xmlns:a16="http://schemas.microsoft.com/office/drawing/2014/main" id="{1305D1F6-9A3E-23F8-E937-64342F16F91B}"/>
              </a:ext>
            </a:extLst>
          </p:cNvPr>
          <p:cNvSpPr txBox="1"/>
          <p:nvPr/>
        </p:nvSpPr>
        <p:spPr>
          <a:xfrm>
            <a:off x="0" y="6256612"/>
            <a:ext cx="5181600" cy="646331"/>
          </a:xfrm>
          <a:prstGeom prst="rect">
            <a:avLst/>
          </a:prstGeom>
          <a:noFill/>
        </p:spPr>
        <p:txBody>
          <a:bodyPr wrap="square" rtlCol="0">
            <a:spAutoFit/>
          </a:bodyPr>
          <a:lstStyle/>
          <a:p>
            <a:r>
              <a:rPr lang="en-US" sz="900" dirty="0" err="1"/>
              <a:t>Diekman</a:t>
            </a:r>
            <a:r>
              <a:rPr lang="en-US" sz="900" dirty="0"/>
              <a:t>, A. B., Clark, E. K., Johnston, A. M., Brown, E. R., &amp; Steinberg, M. (2011). Malleability in communal goals and beliefs influences attraction to stem careers: Evidence for a goal congruity perspective. </a:t>
            </a:r>
            <a:r>
              <a:rPr lang="en-US" sz="900" i="1" dirty="0"/>
              <a:t>Journal of Personality and Social Psychology</a:t>
            </a:r>
            <a:r>
              <a:rPr lang="en-US" sz="900" dirty="0"/>
              <a:t>, </a:t>
            </a:r>
            <a:r>
              <a:rPr lang="en-US" sz="900" i="1" dirty="0"/>
              <a:t>101</a:t>
            </a:r>
            <a:r>
              <a:rPr lang="en-US" sz="900" dirty="0"/>
              <a:t>(5), 902–918. https://</a:t>
            </a:r>
            <a:r>
              <a:rPr lang="en-US" sz="900" dirty="0" err="1"/>
              <a:t>doi.org</a:t>
            </a:r>
            <a:r>
              <a:rPr lang="en-US" sz="900" dirty="0"/>
              <a:t>/10.1037/a0025199</a:t>
            </a:r>
          </a:p>
        </p:txBody>
      </p:sp>
    </p:spTree>
    <p:extLst>
      <p:ext uri="{BB962C8B-B14F-4D97-AF65-F5344CB8AC3E}">
        <p14:creationId xmlns:p14="http://schemas.microsoft.com/office/powerpoint/2010/main" val="3684544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7"/>
          <p:cNvSpPr txBox="1">
            <a:spLocks noGrp="1"/>
          </p:cNvSpPr>
          <p:nvPr>
            <p:ph type="title"/>
          </p:nvPr>
        </p:nvSpPr>
        <p:spPr>
          <a:xfrm>
            <a:off x="2847400" y="2484200"/>
            <a:ext cx="6497200" cy="1889600"/>
          </a:xfrm>
          <a:prstGeom prst="rect">
            <a:avLst/>
          </a:prstGeom>
        </p:spPr>
        <p:txBody>
          <a:bodyPr spcFirstLastPara="1" wrap="square" lIns="121900" tIns="121900" rIns="121900" bIns="121900" anchor="ctr" anchorCtr="0">
            <a:noAutofit/>
          </a:bodyPr>
          <a:lstStyle/>
          <a:p>
            <a:r>
              <a:rPr lang="en" sz="9600" dirty="0">
                <a:latin typeface="Calibri Light" panose="020F0302020204030204" pitchFamily="34" charset="0"/>
                <a:cs typeface="Calibri Light" panose="020F0302020204030204" pitchFamily="34" charset="0"/>
              </a:rPr>
              <a:t>DISCUSSION</a:t>
            </a:r>
            <a:endParaRPr sz="9600" dirty="0">
              <a:latin typeface="Calibri Light" panose="020F0302020204030204" pitchFamily="34" charset="0"/>
              <a:cs typeface="Calibri Light" panose="020F0302020204030204" pitchFamily="34" charset="0"/>
            </a:endParaRPr>
          </a:p>
        </p:txBody>
      </p:sp>
      <p:grpSp>
        <p:nvGrpSpPr>
          <p:cNvPr id="512" name="Google Shape;512;p37"/>
          <p:cNvGrpSpPr/>
          <p:nvPr/>
        </p:nvGrpSpPr>
        <p:grpSpPr>
          <a:xfrm rot="-10191158" flipH="1">
            <a:off x="447969" y="713807"/>
            <a:ext cx="1333343" cy="2536765"/>
            <a:chOff x="2970888" y="614306"/>
            <a:chExt cx="988120" cy="1879957"/>
          </a:xfrm>
        </p:grpSpPr>
        <p:sp>
          <p:nvSpPr>
            <p:cNvPr id="513" name="Google Shape;513;p37"/>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14" name="Google Shape;514;p37"/>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5" name="Google Shape;515;p37"/>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16" name="Google Shape;516;p37"/>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7" name="Google Shape;517;p37"/>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18" name="Google Shape;518;p37"/>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19" name="Google Shape;519;p37"/>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20" name="Google Shape;520;p37"/>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1" name="Google Shape;521;p37"/>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22" name="Google Shape;522;p37"/>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3" name="Google Shape;523;p37"/>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4" name="Google Shape;524;p37"/>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5" name="Google Shape;525;p37"/>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6" name="Google Shape;526;p37"/>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27" name="Google Shape;527;p37"/>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8" name="Google Shape;528;p37"/>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29" name="Google Shape;529;p37"/>
          <p:cNvGrpSpPr/>
          <p:nvPr/>
        </p:nvGrpSpPr>
        <p:grpSpPr>
          <a:xfrm>
            <a:off x="9633659" y="1647189"/>
            <a:ext cx="755772" cy="669876"/>
            <a:chOff x="7225244" y="1235391"/>
            <a:chExt cx="566829" cy="502407"/>
          </a:xfrm>
        </p:grpSpPr>
        <p:sp>
          <p:nvSpPr>
            <p:cNvPr id="530" name="Google Shape;530;p37"/>
            <p:cNvSpPr/>
            <p:nvPr/>
          </p:nvSpPr>
          <p:spPr>
            <a:xfrm>
              <a:off x="7225244" y="1235391"/>
              <a:ext cx="566829" cy="502407"/>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 name="Google Shape;531;p37"/>
            <p:cNvSpPr/>
            <p:nvPr/>
          </p:nvSpPr>
          <p:spPr>
            <a:xfrm>
              <a:off x="7225244" y="1235391"/>
              <a:ext cx="566829" cy="502407"/>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32" name="Google Shape;532;p37"/>
          <p:cNvGrpSpPr/>
          <p:nvPr/>
        </p:nvGrpSpPr>
        <p:grpSpPr>
          <a:xfrm rot="-608842">
            <a:off x="10571869" y="3658674"/>
            <a:ext cx="1333343" cy="2536765"/>
            <a:chOff x="2970888" y="614306"/>
            <a:chExt cx="988120" cy="1879957"/>
          </a:xfrm>
        </p:grpSpPr>
        <p:sp>
          <p:nvSpPr>
            <p:cNvPr id="533" name="Google Shape;533;p37"/>
            <p:cNvSpPr/>
            <p:nvPr/>
          </p:nvSpPr>
          <p:spPr>
            <a:xfrm>
              <a:off x="3186860" y="623276"/>
              <a:ext cx="772147" cy="715940"/>
            </a:xfrm>
            <a:custGeom>
              <a:avLst/>
              <a:gdLst/>
              <a:ahLst/>
              <a:cxnLst/>
              <a:rect l="l" t="t" r="r" b="b"/>
              <a:pathLst>
                <a:path w="19109" h="17718" extrusionOk="0">
                  <a:moveTo>
                    <a:pt x="9539" y="0"/>
                  </a:moveTo>
                  <a:cubicBezTo>
                    <a:pt x="5304" y="0"/>
                    <a:pt x="1559" y="3052"/>
                    <a:pt x="822" y="7370"/>
                  </a:cubicBezTo>
                  <a:cubicBezTo>
                    <a:pt x="0" y="12194"/>
                    <a:pt x="3247" y="16769"/>
                    <a:pt x="8070" y="17591"/>
                  </a:cubicBezTo>
                  <a:cubicBezTo>
                    <a:pt x="8572" y="17677"/>
                    <a:pt x="9071" y="17718"/>
                    <a:pt x="9564" y="17718"/>
                  </a:cubicBezTo>
                  <a:cubicBezTo>
                    <a:pt x="13804" y="17718"/>
                    <a:pt x="17554" y="14665"/>
                    <a:pt x="18286" y="10344"/>
                  </a:cubicBezTo>
                  <a:cubicBezTo>
                    <a:pt x="19109" y="5521"/>
                    <a:pt x="15861" y="945"/>
                    <a:pt x="11038" y="128"/>
                  </a:cubicBezTo>
                  <a:cubicBezTo>
                    <a:pt x="10535" y="42"/>
                    <a:pt x="10033" y="0"/>
                    <a:pt x="95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34" name="Google Shape;534;p37"/>
            <p:cNvSpPr/>
            <p:nvPr/>
          </p:nvSpPr>
          <p:spPr>
            <a:xfrm>
              <a:off x="3194861" y="614306"/>
              <a:ext cx="756146" cy="733719"/>
            </a:xfrm>
            <a:custGeom>
              <a:avLst/>
              <a:gdLst/>
              <a:ahLst/>
              <a:cxnLst/>
              <a:rect l="l" t="t" r="r" b="b"/>
              <a:pathLst>
                <a:path w="18713" h="18158" extrusionOk="0">
                  <a:moveTo>
                    <a:pt x="9340" y="436"/>
                  </a:moveTo>
                  <a:cubicBezTo>
                    <a:pt x="9824" y="436"/>
                    <a:pt x="10319" y="479"/>
                    <a:pt x="10808" y="566"/>
                  </a:cubicBezTo>
                  <a:cubicBezTo>
                    <a:pt x="13082" y="953"/>
                    <a:pt x="15067" y="2199"/>
                    <a:pt x="16405" y="4082"/>
                  </a:cubicBezTo>
                  <a:cubicBezTo>
                    <a:pt x="17739" y="5963"/>
                    <a:pt x="18260" y="8254"/>
                    <a:pt x="17873" y="10528"/>
                  </a:cubicBezTo>
                  <a:cubicBezTo>
                    <a:pt x="17486" y="12803"/>
                    <a:pt x="16238" y="14793"/>
                    <a:pt x="14357" y="16126"/>
                  </a:cubicBezTo>
                  <a:cubicBezTo>
                    <a:pt x="12875" y="17176"/>
                    <a:pt x="11149" y="17724"/>
                    <a:pt x="9375" y="17724"/>
                  </a:cubicBezTo>
                  <a:cubicBezTo>
                    <a:pt x="8889" y="17724"/>
                    <a:pt x="8399" y="17682"/>
                    <a:pt x="7910" y="17599"/>
                  </a:cubicBezTo>
                  <a:cubicBezTo>
                    <a:pt x="5630" y="17212"/>
                    <a:pt x="3646" y="15959"/>
                    <a:pt x="2312" y="14076"/>
                  </a:cubicBezTo>
                  <a:cubicBezTo>
                    <a:pt x="974" y="12195"/>
                    <a:pt x="453" y="9904"/>
                    <a:pt x="840" y="7631"/>
                  </a:cubicBezTo>
                  <a:cubicBezTo>
                    <a:pt x="1227" y="5356"/>
                    <a:pt x="2480" y="3366"/>
                    <a:pt x="4361" y="2033"/>
                  </a:cubicBezTo>
                  <a:cubicBezTo>
                    <a:pt x="5835" y="985"/>
                    <a:pt x="7565" y="436"/>
                    <a:pt x="9340" y="436"/>
                  </a:cubicBezTo>
                  <a:close/>
                  <a:moveTo>
                    <a:pt x="9347" y="1"/>
                  </a:moveTo>
                  <a:cubicBezTo>
                    <a:pt x="7479" y="1"/>
                    <a:pt x="5659" y="575"/>
                    <a:pt x="4108" y="1678"/>
                  </a:cubicBezTo>
                  <a:cubicBezTo>
                    <a:pt x="2130" y="3075"/>
                    <a:pt x="818" y="5167"/>
                    <a:pt x="409" y="7554"/>
                  </a:cubicBezTo>
                  <a:cubicBezTo>
                    <a:pt x="1" y="9947"/>
                    <a:pt x="549" y="12351"/>
                    <a:pt x="1952" y="14329"/>
                  </a:cubicBezTo>
                  <a:cubicBezTo>
                    <a:pt x="3356" y="16309"/>
                    <a:pt x="5441" y="17620"/>
                    <a:pt x="7835" y="18029"/>
                  </a:cubicBezTo>
                  <a:cubicBezTo>
                    <a:pt x="8351" y="18115"/>
                    <a:pt x="8867" y="18158"/>
                    <a:pt x="9377" y="18158"/>
                  </a:cubicBezTo>
                  <a:cubicBezTo>
                    <a:pt x="11238" y="18158"/>
                    <a:pt x="13055" y="17582"/>
                    <a:pt x="14610" y="16486"/>
                  </a:cubicBezTo>
                  <a:cubicBezTo>
                    <a:pt x="16583" y="15083"/>
                    <a:pt x="17900" y="12991"/>
                    <a:pt x="18303" y="10604"/>
                  </a:cubicBezTo>
                  <a:cubicBezTo>
                    <a:pt x="18712" y="8211"/>
                    <a:pt x="18164" y="5807"/>
                    <a:pt x="16760" y="3829"/>
                  </a:cubicBezTo>
                  <a:cubicBezTo>
                    <a:pt x="15357" y="1850"/>
                    <a:pt x="13270" y="538"/>
                    <a:pt x="10878" y="129"/>
                  </a:cubicBezTo>
                  <a:cubicBezTo>
                    <a:pt x="10367" y="43"/>
                    <a:pt x="9855" y="1"/>
                    <a:pt x="934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5" name="Google Shape;535;p37"/>
            <p:cNvSpPr/>
            <p:nvPr/>
          </p:nvSpPr>
          <p:spPr>
            <a:xfrm>
              <a:off x="3220074" y="623276"/>
              <a:ext cx="738932" cy="418016"/>
            </a:xfrm>
            <a:custGeom>
              <a:avLst/>
              <a:gdLst/>
              <a:ahLst/>
              <a:cxnLst/>
              <a:rect l="l" t="t" r="r" b="b"/>
              <a:pathLst>
                <a:path w="18287" h="10345" extrusionOk="0">
                  <a:moveTo>
                    <a:pt x="8717" y="0"/>
                  </a:moveTo>
                  <a:cubicBezTo>
                    <a:pt x="4482" y="0"/>
                    <a:pt x="737" y="3052"/>
                    <a:pt x="0" y="7370"/>
                  </a:cubicBezTo>
                  <a:lnTo>
                    <a:pt x="17464" y="10344"/>
                  </a:lnTo>
                  <a:cubicBezTo>
                    <a:pt x="18287" y="5521"/>
                    <a:pt x="15039" y="945"/>
                    <a:pt x="10216" y="128"/>
                  </a:cubicBezTo>
                  <a:cubicBezTo>
                    <a:pt x="9713" y="42"/>
                    <a:pt x="9211" y="0"/>
                    <a:pt x="871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36" name="Google Shape;536;p37"/>
            <p:cNvSpPr/>
            <p:nvPr/>
          </p:nvSpPr>
          <p:spPr>
            <a:xfrm>
              <a:off x="3210942" y="614306"/>
              <a:ext cx="740063" cy="435835"/>
            </a:xfrm>
            <a:custGeom>
              <a:avLst/>
              <a:gdLst/>
              <a:ahLst/>
              <a:cxnLst/>
              <a:rect l="l" t="t" r="r" b="b"/>
              <a:pathLst>
                <a:path w="18315" h="10786" extrusionOk="0">
                  <a:moveTo>
                    <a:pt x="8939" y="441"/>
                  </a:moveTo>
                  <a:cubicBezTo>
                    <a:pt x="9427" y="441"/>
                    <a:pt x="9919" y="482"/>
                    <a:pt x="10410" y="566"/>
                  </a:cubicBezTo>
                  <a:cubicBezTo>
                    <a:pt x="12684" y="953"/>
                    <a:pt x="14669" y="2199"/>
                    <a:pt x="16007" y="4082"/>
                  </a:cubicBezTo>
                  <a:cubicBezTo>
                    <a:pt x="17297" y="5904"/>
                    <a:pt x="17830" y="8108"/>
                    <a:pt x="17508" y="10313"/>
                  </a:cubicBezTo>
                  <a:lnTo>
                    <a:pt x="484" y="7415"/>
                  </a:lnTo>
                  <a:cubicBezTo>
                    <a:pt x="909" y="5232"/>
                    <a:pt x="2140" y="3323"/>
                    <a:pt x="3963" y="2033"/>
                  </a:cubicBezTo>
                  <a:cubicBezTo>
                    <a:pt x="5439" y="987"/>
                    <a:pt x="7164" y="441"/>
                    <a:pt x="8939" y="441"/>
                  </a:cubicBezTo>
                  <a:close/>
                  <a:moveTo>
                    <a:pt x="8949" y="1"/>
                  </a:moveTo>
                  <a:cubicBezTo>
                    <a:pt x="7081" y="1"/>
                    <a:pt x="5261" y="575"/>
                    <a:pt x="3710" y="1678"/>
                  </a:cubicBezTo>
                  <a:cubicBezTo>
                    <a:pt x="1732" y="3075"/>
                    <a:pt x="420" y="5167"/>
                    <a:pt x="11" y="7554"/>
                  </a:cubicBezTo>
                  <a:cubicBezTo>
                    <a:pt x="0" y="7614"/>
                    <a:pt x="17" y="7673"/>
                    <a:pt x="49" y="7721"/>
                  </a:cubicBezTo>
                  <a:cubicBezTo>
                    <a:pt x="82" y="7770"/>
                    <a:pt x="135" y="7802"/>
                    <a:pt x="189" y="7807"/>
                  </a:cubicBezTo>
                  <a:lnTo>
                    <a:pt x="17652" y="10781"/>
                  </a:lnTo>
                  <a:cubicBezTo>
                    <a:pt x="17669" y="10781"/>
                    <a:pt x="17679" y="10786"/>
                    <a:pt x="17690" y="10786"/>
                  </a:cubicBezTo>
                  <a:cubicBezTo>
                    <a:pt x="17739" y="10786"/>
                    <a:pt x="17781" y="10770"/>
                    <a:pt x="17819" y="10743"/>
                  </a:cubicBezTo>
                  <a:cubicBezTo>
                    <a:pt x="17868" y="10711"/>
                    <a:pt x="17895" y="10657"/>
                    <a:pt x="17905" y="10604"/>
                  </a:cubicBezTo>
                  <a:cubicBezTo>
                    <a:pt x="18314" y="8211"/>
                    <a:pt x="17766" y="5807"/>
                    <a:pt x="16362" y="3829"/>
                  </a:cubicBezTo>
                  <a:cubicBezTo>
                    <a:pt x="14959" y="1850"/>
                    <a:pt x="12872" y="538"/>
                    <a:pt x="10480" y="129"/>
                  </a:cubicBezTo>
                  <a:cubicBezTo>
                    <a:pt x="9969" y="43"/>
                    <a:pt x="9457" y="1"/>
                    <a:pt x="89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7" name="Google Shape;537;p37"/>
            <p:cNvSpPr/>
            <p:nvPr/>
          </p:nvSpPr>
          <p:spPr>
            <a:xfrm>
              <a:off x="3099905" y="1328895"/>
              <a:ext cx="738972" cy="418016"/>
            </a:xfrm>
            <a:custGeom>
              <a:avLst/>
              <a:gdLst/>
              <a:ahLst/>
              <a:cxnLst/>
              <a:rect l="l" t="t" r="r" b="b"/>
              <a:pathLst>
                <a:path w="18288" h="10345" extrusionOk="0">
                  <a:moveTo>
                    <a:pt x="8723" y="1"/>
                  </a:moveTo>
                  <a:cubicBezTo>
                    <a:pt x="4484" y="1"/>
                    <a:pt x="737" y="3052"/>
                    <a:pt x="1" y="7372"/>
                  </a:cubicBezTo>
                  <a:lnTo>
                    <a:pt x="17464" y="10345"/>
                  </a:lnTo>
                  <a:cubicBezTo>
                    <a:pt x="18288" y="5521"/>
                    <a:pt x="15045" y="947"/>
                    <a:pt x="10222" y="128"/>
                  </a:cubicBezTo>
                  <a:cubicBezTo>
                    <a:pt x="9719" y="43"/>
                    <a:pt x="9217" y="1"/>
                    <a:pt x="872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38" name="Google Shape;538;p37"/>
            <p:cNvSpPr/>
            <p:nvPr/>
          </p:nvSpPr>
          <p:spPr>
            <a:xfrm>
              <a:off x="3090814" y="1320086"/>
              <a:ext cx="757600" cy="435754"/>
            </a:xfrm>
            <a:custGeom>
              <a:avLst/>
              <a:gdLst/>
              <a:ahLst/>
              <a:cxnLst/>
              <a:rect l="l" t="t" r="r" b="b"/>
              <a:pathLst>
                <a:path w="18749" h="10784" extrusionOk="0">
                  <a:moveTo>
                    <a:pt x="8941" y="437"/>
                  </a:moveTo>
                  <a:cubicBezTo>
                    <a:pt x="9429" y="437"/>
                    <a:pt x="9920" y="478"/>
                    <a:pt x="10410" y="562"/>
                  </a:cubicBezTo>
                  <a:cubicBezTo>
                    <a:pt x="12684" y="949"/>
                    <a:pt x="14674" y="2197"/>
                    <a:pt x="16007" y="4078"/>
                  </a:cubicBezTo>
                  <a:cubicBezTo>
                    <a:pt x="17297" y="5900"/>
                    <a:pt x="17830" y="8106"/>
                    <a:pt x="17513" y="10310"/>
                  </a:cubicBezTo>
                  <a:lnTo>
                    <a:pt x="484" y="7411"/>
                  </a:lnTo>
                  <a:cubicBezTo>
                    <a:pt x="909" y="5229"/>
                    <a:pt x="2140" y="3320"/>
                    <a:pt x="3963" y="2029"/>
                  </a:cubicBezTo>
                  <a:cubicBezTo>
                    <a:pt x="5439" y="983"/>
                    <a:pt x="7167" y="437"/>
                    <a:pt x="8941" y="437"/>
                  </a:cubicBezTo>
                  <a:close/>
                  <a:moveTo>
                    <a:pt x="8936" y="0"/>
                  </a:moveTo>
                  <a:cubicBezTo>
                    <a:pt x="7073" y="0"/>
                    <a:pt x="5261" y="575"/>
                    <a:pt x="3710" y="1674"/>
                  </a:cubicBezTo>
                  <a:cubicBezTo>
                    <a:pt x="1732" y="3078"/>
                    <a:pt x="420" y="5165"/>
                    <a:pt x="10" y="7552"/>
                  </a:cubicBezTo>
                  <a:cubicBezTo>
                    <a:pt x="0" y="7610"/>
                    <a:pt x="16" y="7670"/>
                    <a:pt x="48" y="7719"/>
                  </a:cubicBezTo>
                  <a:cubicBezTo>
                    <a:pt x="80" y="7766"/>
                    <a:pt x="134" y="7799"/>
                    <a:pt x="194" y="7804"/>
                  </a:cubicBezTo>
                  <a:lnTo>
                    <a:pt x="17657" y="10778"/>
                  </a:lnTo>
                  <a:cubicBezTo>
                    <a:pt x="17669" y="10783"/>
                    <a:pt x="17679" y="10783"/>
                    <a:pt x="17689" y="10783"/>
                  </a:cubicBezTo>
                  <a:cubicBezTo>
                    <a:pt x="17798" y="10783"/>
                    <a:pt x="17888" y="10707"/>
                    <a:pt x="17910" y="10600"/>
                  </a:cubicBezTo>
                  <a:cubicBezTo>
                    <a:pt x="18749" y="5664"/>
                    <a:pt x="15416" y="971"/>
                    <a:pt x="10485" y="132"/>
                  </a:cubicBezTo>
                  <a:cubicBezTo>
                    <a:pt x="9968" y="44"/>
                    <a:pt x="9450" y="0"/>
                    <a:pt x="893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9" name="Google Shape;539;p37"/>
            <p:cNvSpPr/>
            <p:nvPr/>
          </p:nvSpPr>
          <p:spPr>
            <a:xfrm>
              <a:off x="3039983" y="1681724"/>
              <a:ext cx="738932" cy="418056"/>
            </a:xfrm>
            <a:custGeom>
              <a:avLst/>
              <a:gdLst/>
              <a:ahLst/>
              <a:cxnLst/>
              <a:rect l="l" t="t" r="r" b="b"/>
              <a:pathLst>
                <a:path w="18287" h="10346" extrusionOk="0">
                  <a:moveTo>
                    <a:pt x="8715" y="1"/>
                  </a:moveTo>
                  <a:cubicBezTo>
                    <a:pt x="4478" y="1"/>
                    <a:pt x="736" y="3053"/>
                    <a:pt x="0" y="7371"/>
                  </a:cubicBezTo>
                  <a:lnTo>
                    <a:pt x="17463" y="10345"/>
                  </a:lnTo>
                  <a:cubicBezTo>
                    <a:pt x="18287" y="5521"/>
                    <a:pt x="15039" y="946"/>
                    <a:pt x="10216" y="129"/>
                  </a:cubicBezTo>
                  <a:cubicBezTo>
                    <a:pt x="9712" y="43"/>
                    <a:pt x="9210" y="1"/>
                    <a:pt x="871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0" name="Google Shape;540;p37"/>
            <p:cNvSpPr/>
            <p:nvPr/>
          </p:nvSpPr>
          <p:spPr>
            <a:xfrm>
              <a:off x="3030851" y="1672875"/>
              <a:ext cx="757398" cy="435754"/>
            </a:xfrm>
            <a:custGeom>
              <a:avLst/>
              <a:gdLst/>
              <a:ahLst/>
              <a:cxnLst/>
              <a:rect l="l" t="t" r="r" b="b"/>
              <a:pathLst>
                <a:path w="18744" h="10784" extrusionOk="0">
                  <a:moveTo>
                    <a:pt x="8939" y="439"/>
                  </a:moveTo>
                  <a:cubicBezTo>
                    <a:pt x="9427" y="439"/>
                    <a:pt x="9919" y="480"/>
                    <a:pt x="10410" y="563"/>
                  </a:cubicBezTo>
                  <a:cubicBezTo>
                    <a:pt x="12684" y="950"/>
                    <a:pt x="14668" y="2197"/>
                    <a:pt x="16007" y="4080"/>
                  </a:cubicBezTo>
                  <a:cubicBezTo>
                    <a:pt x="17297" y="5902"/>
                    <a:pt x="17830" y="8106"/>
                    <a:pt x="17507" y="10311"/>
                  </a:cubicBezTo>
                  <a:lnTo>
                    <a:pt x="479" y="7413"/>
                  </a:lnTo>
                  <a:cubicBezTo>
                    <a:pt x="909" y="5229"/>
                    <a:pt x="2140" y="3321"/>
                    <a:pt x="3963" y="2030"/>
                  </a:cubicBezTo>
                  <a:cubicBezTo>
                    <a:pt x="5439" y="985"/>
                    <a:pt x="7163" y="439"/>
                    <a:pt x="8939" y="439"/>
                  </a:cubicBezTo>
                  <a:close/>
                  <a:moveTo>
                    <a:pt x="8936" y="1"/>
                  </a:moveTo>
                  <a:cubicBezTo>
                    <a:pt x="7073" y="1"/>
                    <a:pt x="5258" y="575"/>
                    <a:pt x="3710" y="1676"/>
                  </a:cubicBezTo>
                  <a:cubicBezTo>
                    <a:pt x="1732" y="3080"/>
                    <a:pt x="420" y="5165"/>
                    <a:pt x="11" y="7557"/>
                  </a:cubicBezTo>
                  <a:cubicBezTo>
                    <a:pt x="0" y="7612"/>
                    <a:pt x="16" y="7671"/>
                    <a:pt x="48" y="7719"/>
                  </a:cubicBezTo>
                  <a:cubicBezTo>
                    <a:pt x="80" y="7768"/>
                    <a:pt x="134" y="7800"/>
                    <a:pt x="189" y="7805"/>
                  </a:cubicBezTo>
                  <a:lnTo>
                    <a:pt x="17652" y="10778"/>
                  </a:lnTo>
                  <a:cubicBezTo>
                    <a:pt x="17669" y="10783"/>
                    <a:pt x="17679" y="10783"/>
                    <a:pt x="17689" y="10783"/>
                  </a:cubicBezTo>
                  <a:cubicBezTo>
                    <a:pt x="17798" y="10783"/>
                    <a:pt x="17888" y="10709"/>
                    <a:pt x="17905" y="10601"/>
                  </a:cubicBezTo>
                  <a:cubicBezTo>
                    <a:pt x="18744" y="5666"/>
                    <a:pt x="15416" y="971"/>
                    <a:pt x="10480" y="132"/>
                  </a:cubicBezTo>
                  <a:cubicBezTo>
                    <a:pt x="9965" y="44"/>
                    <a:pt x="9449" y="1"/>
                    <a:pt x="89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1" name="Google Shape;541;p37"/>
            <p:cNvSpPr/>
            <p:nvPr/>
          </p:nvSpPr>
          <p:spPr>
            <a:xfrm>
              <a:off x="2980019" y="2034594"/>
              <a:ext cx="738730" cy="417975"/>
            </a:xfrm>
            <a:custGeom>
              <a:avLst/>
              <a:gdLst/>
              <a:ahLst/>
              <a:cxnLst/>
              <a:rect l="l" t="t" r="r" b="b"/>
              <a:pathLst>
                <a:path w="18282" h="10344" extrusionOk="0">
                  <a:moveTo>
                    <a:pt x="8715" y="0"/>
                  </a:moveTo>
                  <a:cubicBezTo>
                    <a:pt x="4477" y="0"/>
                    <a:pt x="731" y="3052"/>
                    <a:pt x="0" y="7370"/>
                  </a:cubicBezTo>
                  <a:lnTo>
                    <a:pt x="17463" y="10343"/>
                  </a:lnTo>
                  <a:cubicBezTo>
                    <a:pt x="18282" y="5521"/>
                    <a:pt x="15039" y="945"/>
                    <a:pt x="10216" y="128"/>
                  </a:cubicBezTo>
                  <a:cubicBezTo>
                    <a:pt x="9712" y="42"/>
                    <a:pt x="9210" y="0"/>
                    <a:pt x="8715"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42" name="Google Shape;542;p37"/>
            <p:cNvSpPr/>
            <p:nvPr/>
          </p:nvSpPr>
          <p:spPr>
            <a:xfrm>
              <a:off x="2970888" y="2025745"/>
              <a:ext cx="739781" cy="435714"/>
            </a:xfrm>
            <a:custGeom>
              <a:avLst/>
              <a:gdLst/>
              <a:ahLst/>
              <a:cxnLst/>
              <a:rect l="l" t="t" r="r" b="b"/>
              <a:pathLst>
                <a:path w="18308" h="10783" extrusionOk="0">
                  <a:moveTo>
                    <a:pt x="8953" y="439"/>
                  </a:moveTo>
                  <a:cubicBezTo>
                    <a:pt x="9431" y="439"/>
                    <a:pt x="9916" y="479"/>
                    <a:pt x="10404" y="561"/>
                  </a:cubicBezTo>
                  <a:cubicBezTo>
                    <a:pt x="15029" y="1347"/>
                    <a:pt x="18173" y="5696"/>
                    <a:pt x="17507" y="10309"/>
                  </a:cubicBezTo>
                  <a:lnTo>
                    <a:pt x="479" y="7412"/>
                  </a:lnTo>
                  <a:cubicBezTo>
                    <a:pt x="1282" y="3319"/>
                    <a:pt x="4891" y="439"/>
                    <a:pt x="8953" y="439"/>
                  </a:cubicBezTo>
                  <a:close/>
                  <a:moveTo>
                    <a:pt x="8946" y="1"/>
                  </a:moveTo>
                  <a:cubicBezTo>
                    <a:pt x="4606" y="1"/>
                    <a:pt x="762" y="3136"/>
                    <a:pt x="11" y="7557"/>
                  </a:cubicBezTo>
                  <a:cubicBezTo>
                    <a:pt x="0" y="7611"/>
                    <a:pt x="11" y="7670"/>
                    <a:pt x="43" y="7718"/>
                  </a:cubicBezTo>
                  <a:cubicBezTo>
                    <a:pt x="80" y="7767"/>
                    <a:pt x="129" y="7799"/>
                    <a:pt x="189" y="7804"/>
                  </a:cubicBezTo>
                  <a:lnTo>
                    <a:pt x="17652" y="10778"/>
                  </a:lnTo>
                  <a:cubicBezTo>
                    <a:pt x="17662" y="10783"/>
                    <a:pt x="17674" y="10783"/>
                    <a:pt x="17689" y="10783"/>
                  </a:cubicBezTo>
                  <a:cubicBezTo>
                    <a:pt x="17791" y="10783"/>
                    <a:pt x="17883" y="10708"/>
                    <a:pt x="17905" y="10599"/>
                  </a:cubicBezTo>
                  <a:cubicBezTo>
                    <a:pt x="18308" y="8207"/>
                    <a:pt x="17759" y="5804"/>
                    <a:pt x="16362" y="3825"/>
                  </a:cubicBezTo>
                  <a:cubicBezTo>
                    <a:pt x="14959" y="1847"/>
                    <a:pt x="12867" y="534"/>
                    <a:pt x="10480" y="132"/>
                  </a:cubicBezTo>
                  <a:cubicBezTo>
                    <a:pt x="9965" y="43"/>
                    <a:pt x="9452" y="1"/>
                    <a:pt x="894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3" name="Google Shape;543;p37"/>
            <p:cNvSpPr/>
            <p:nvPr/>
          </p:nvSpPr>
          <p:spPr>
            <a:xfrm>
              <a:off x="3346304" y="1592991"/>
              <a:ext cx="207088" cy="192016"/>
            </a:xfrm>
            <a:custGeom>
              <a:avLst/>
              <a:gdLst/>
              <a:ahLst/>
              <a:cxnLst/>
              <a:rect l="l" t="t" r="r" b="b"/>
              <a:pathLst>
                <a:path w="5125" h="4752" extrusionOk="0">
                  <a:moveTo>
                    <a:pt x="2561" y="0"/>
                  </a:moveTo>
                  <a:cubicBezTo>
                    <a:pt x="1422" y="0"/>
                    <a:pt x="419" y="819"/>
                    <a:pt x="221" y="1975"/>
                  </a:cubicBezTo>
                  <a:cubicBezTo>
                    <a:pt x="0" y="3271"/>
                    <a:pt x="871" y="4497"/>
                    <a:pt x="2167" y="4717"/>
                  </a:cubicBezTo>
                  <a:cubicBezTo>
                    <a:pt x="2302" y="4740"/>
                    <a:pt x="2436" y="4751"/>
                    <a:pt x="2568" y="4751"/>
                  </a:cubicBezTo>
                  <a:cubicBezTo>
                    <a:pt x="3702" y="4751"/>
                    <a:pt x="4706" y="3932"/>
                    <a:pt x="4904" y="2776"/>
                  </a:cubicBezTo>
                  <a:cubicBezTo>
                    <a:pt x="5125" y="1481"/>
                    <a:pt x="4254" y="255"/>
                    <a:pt x="2963" y="34"/>
                  </a:cubicBezTo>
                  <a:cubicBezTo>
                    <a:pt x="2828" y="11"/>
                    <a:pt x="2693" y="0"/>
                    <a:pt x="25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4" name="Google Shape;544;p37"/>
            <p:cNvSpPr/>
            <p:nvPr/>
          </p:nvSpPr>
          <p:spPr>
            <a:xfrm>
              <a:off x="3336768" y="1584142"/>
              <a:ext cx="221150" cy="209715"/>
            </a:xfrm>
            <a:custGeom>
              <a:avLst/>
              <a:gdLst/>
              <a:ahLst/>
              <a:cxnLst/>
              <a:rect l="l" t="t" r="r" b="b"/>
              <a:pathLst>
                <a:path w="5473" h="5190" extrusionOk="0">
                  <a:moveTo>
                    <a:pt x="2795" y="436"/>
                  </a:moveTo>
                  <a:cubicBezTo>
                    <a:pt x="2919" y="436"/>
                    <a:pt x="3038" y="447"/>
                    <a:pt x="3162" y="469"/>
                  </a:cubicBezTo>
                  <a:cubicBezTo>
                    <a:pt x="4333" y="667"/>
                    <a:pt x="5123" y="1785"/>
                    <a:pt x="4924" y="2958"/>
                  </a:cubicBezTo>
                  <a:cubicBezTo>
                    <a:pt x="4746" y="4007"/>
                    <a:pt x="3830" y="4752"/>
                    <a:pt x="2799" y="4752"/>
                  </a:cubicBezTo>
                  <a:cubicBezTo>
                    <a:pt x="2679" y="4752"/>
                    <a:pt x="2557" y="4742"/>
                    <a:pt x="2435" y="4721"/>
                  </a:cubicBezTo>
                  <a:cubicBezTo>
                    <a:pt x="1263" y="4522"/>
                    <a:pt x="472" y="3404"/>
                    <a:pt x="671" y="2231"/>
                  </a:cubicBezTo>
                  <a:cubicBezTo>
                    <a:pt x="854" y="1184"/>
                    <a:pt x="1768" y="436"/>
                    <a:pt x="2795" y="436"/>
                  </a:cubicBezTo>
                  <a:close/>
                  <a:moveTo>
                    <a:pt x="2797" y="0"/>
                  </a:moveTo>
                  <a:cubicBezTo>
                    <a:pt x="1554" y="0"/>
                    <a:pt x="459" y="895"/>
                    <a:pt x="241" y="2162"/>
                  </a:cubicBezTo>
                  <a:cubicBezTo>
                    <a:pt x="0" y="3571"/>
                    <a:pt x="956" y="4909"/>
                    <a:pt x="2365" y="5152"/>
                  </a:cubicBezTo>
                  <a:cubicBezTo>
                    <a:pt x="2510" y="5179"/>
                    <a:pt x="2656" y="5189"/>
                    <a:pt x="2800" y="5189"/>
                  </a:cubicBezTo>
                  <a:cubicBezTo>
                    <a:pt x="4043" y="5189"/>
                    <a:pt x="5140" y="4291"/>
                    <a:pt x="5355" y="3028"/>
                  </a:cubicBezTo>
                  <a:cubicBezTo>
                    <a:pt x="5473" y="2345"/>
                    <a:pt x="5317" y="1662"/>
                    <a:pt x="4914" y="1092"/>
                  </a:cubicBezTo>
                  <a:cubicBezTo>
                    <a:pt x="4517" y="527"/>
                    <a:pt x="3919" y="156"/>
                    <a:pt x="3237" y="38"/>
                  </a:cubicBezTo>
                  <a:cubicBezTo>
                    <a:pt x="3089" y="12"/>
                    <a:pt x="2942" y="0"/>
                    <a:pt x="2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7"/>
            <p:cNvSpPr/>
            <p:nvPr/>
          </p:nvSpPr>
          <p:spPr>
            <a:xfrm>
              <a:off x="3286745" y="1943194"/>
              <a:ext cx="207088" cy="192057"/>
            </a:xfrm>
            <a:custGeom>
              <a:avLst/>
              <a:gdLst/>
              <a:ahLst/>
              <a:cxnLst/>
              <a:rect l="l" t="t" r="r" b="b"/>
              <a:pathLst>
                <a:path w="5125" h="4753" extrusionOk="0">
                  <a:moveTo>
                    <a:pt x="2557" y="1"/>
                  </a:moveTo>
                  <a:cubicBezTo>
                    <a:pt x="1423" y="1"/>
                    <a:pt x="419" y="821"/>
                    <a:pt x="221" y="1981"/>
                  </a:cubicBezTo>
                  <a:cubicBezTo>
                    <a:pt x="1" y="3271"/>
                    <a:pt x="872" y="4497"/>
                    <a:pt x="2162" y="4718"/>
                  </a:cubicBezTo>
                  <a:cubicBezTo>
                    <a:pt x="2297" y="4741"/>
                    <a:pt x="2432" y="4752"/>
                    <a:pt x="2565" y="4752"/>
                  </a:cubicBezTo>
                  <a:cubicBezTo>
                    <a:pt x="3703" y="4752"/>
                    <a:pt x="4707" y="3933"/>
                    <a:pt x="4904" y="2777"/>
                  </a:cubicBezTo>
                  <a:cubicBezTo>
                    <a:pt x="5125" y="1480"/>
                    <a:pt x="4254" y="254"/>
                    <a:pt x="2958" y="35"/>
                  </a:cubicBezTo>
                  <a:cubicBezTo>
                    <a:pt x="2824" y="12"/>
                    <a:pt x="2690" y="1"/>
                    <a:pt x="25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6" name="Google Shape;546;p37"/>
            <p:cNvSpPr/>
            <p:nvPr/>
          </p:nvSpPr>
          <p:spPr>
            <a:xfrm>
              <a:off x="3282219" y="1934426"/>
              <a:ext cx="215938" cy="209634"/>
            </a:xfrm>
            <a:custGeom>
              <a:avLst/>
              <a:gdLst/>
              <a:ahLst/>
              <a:cxnLst/>
              <a:rect l="l" t="t" r="r" b="b"/>
              <a:pathLst>
                <a:path w="5344" h="5188" extrusionOk="0">
                  <a:moveTo>
                    <a:pt x="2666" y="439"/>
                  </a:moveTo>
                  <a:cubicBezTo>
                    <a:pt x="2790" y="439"/>
                    <a:pt x="2914" y="451"/>
                    <a:pt x="3038" y="466"/>
                  </a:cubicBezTo>
                  <a:cubicBezTo>
                    <a:pt x="3602" y="563"/>
                    <a:pt x="4097" y="875"/>
                    <a:pt x="4430" y="1349"/>
                  </a:cubicBezTo>
                  <a:cubicBezTo>
                    <a:pt x="4763" y="1816"/>
                    <a:pt x="4899" y="2386"/>
                    <a:pt x="4802" y="2955"/>
                  </a:cubicBezTo>
                  <a:cubicBezTo>
                    <a:pt x="4705" y="3526"/>
                    <a:pt x="4393" y="4020"/>
                    <a:pt x="3919" y="4354"/>
                  </a:cubicBezTo>
                  <a:cubicBezTo>
                    <a:pt x="3553" y="4615"/>
                    <a:pt x="3124" y="4751"/>
                    <a:pt x="2681" y="4751"/>
                  </a:cubicBezTo>
                  <a:cubicBezTo>
                    <a:pt x="2559" y="4751"/>
                    <a:pt x="2435" y="4740"/>
                    <a:pt x="2311" y="4719"/>
                  </a:cubicBezTo>
                  <a:cubicBezTo>
                    <a:pt x="1742" y="4623"/>
                    <a:pt x="1247" y="4310"/>
                    <a:pt x="914" y="3843"/>
                  </a:cubicBezTo>
                  <a:cubicBezTo>
                    <a:pt x="581" y="3370"/>
                    <a:pt x="452" y="2801"/>
                    <a:pt x="549" y="2230"/>
                  </a:cubicBezTo>
                  <a:cubicBezTo>
                    <a:pt x="646" y="1665"/>
                    <a:pt x="957" y="1171"/>
                    <a:pt x="1425" y="838"/>
                  </a:cubicBezTo>
                  <a:cubicBezTo>
                    <a:pt x="1795" y="575"/>
                    <a:pt x="2226" y="439"/>
                    <a:pt x="2666" y="439"/>
                  </a:cubicBezTo>
                  <a:close/>
                  <a:moveTo>
                    <a:pt x="2672" y="0"/>
                  </a:moveTo>
                  <a:cubicBezTo>
                    <a:pt x="2138" y="0"/>
                    <a:pt x="1617" y="164"/>
                    <a:pt x="1172" y="478"/>
                  </a:cubicBezTo>
                  <a:cubicBezTo>
                    <a:pt x="608" y="880"/>
                    <a:pt x="231" y="1478"/>
                    <a:pt x="118" y="2161"/>
                  </a:cubicBezTo>
                  <a:cubicBezTo>
                    <a:pt x="0" y="2843"/>
                    <a:pt x="156" y="3531"/>
                    <a:pt x="559" y="4096"/>
                  </a:cubicBezTo>
                  <a:cubicBezTo>
                    <a:pt x="957" y="4660"/>
                    <a:pt x="1554" y="5037"/>
                    <a:pt x="2237" y="5149"/>
                  </a:cubicBezTo>
                  <a:cubicBezTo>
                    <a:pt x="2388" y="5176"/>
                    <a:pt x="2532" y="5188"/>
                    <a:pt x="2678" y="5188"/>
                  </a:cubicBezTo>
                  <a:cubicBezTo>
                    <a:pt x="3210" y="5188"/>
                    <a:pt x="3731" y="5027"/>
                    <a:pt x="4172" y="4709"/>
                  </a:cubicBezTo>
                  <a:cubicBezTo>
                    <a:pt x="4738" y="4310"/>
                    <a:pt x="5113" y="3714"/>
                    <a:pt x="5232" y="3032"/>
                  </a:cubicBezTo>
                  <a:cubicBezTo>
                    <a:pt x="5344" y="2349"/>
                    <a:pt x="5189" y="1660"/>
                    <a:pt x="4790" y="1096"/>
                  </a:cubicBezTo>
                  <a:cubicBezTo>
                    <a:pt x="4388" y="531"/>
                    <a:pt x="3790" y="155"/>
                    <a:pt x="3108" y="37"/>
                  </a:cubicBezTo>
                  <a:cubicBezTo>
                    <a:pt x="2962" y="12"/>
                    <a:pt x="2817" y="0"/>
                    <a:pt x="26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7" name="Google Shape;547;p37"/>
            <p:cNvSpPr/>
            <p:nvPr/>
          </p:nvSpPr>
          <p:spPr>
            <a:xfrm>
              <a:off x="3227267" y="2293599"/>
              <a:ext cx="206846" cy="191814"/>
            </a:xfrm>
            <a:custGeom>
              <a:avLst/>
              <a:gdLst/>
              <a:ahLst/>
              <a:cxnLst/>
              <a:rect l="l" t="t" r="r" b="b"/>
              <a:pathLst>
                <a:path w="5119" h="4747" extrusionOk="0">
                  <a:moveTo>
                    <a:pt x="2555" y="1"/>
                  </a:moveTo>
                  <a:cubicBezTo>
                    <a:pt x="1420" y="1"/>
                    <a:pt x="412" y="815"/>
                    <a:pt x="214" y="1977"/>
                  </a:cubicBezTo>
                  <a:cubicBezTo>
                    <a:pt x="0" y="3267"/>
                    <a:pt x="865" y="4493"/>
                    <a:pt x="2162" y="4712"/>
                  </a:cubicBezTo>
                  <a:cubicBezTo>
                    <a:pt x="2297" y="4736"/>
                    <a:pt x="2432" y="4747"/>
                    <a:pt x="2564" y="4747"/>
                  </a:cubicBezTo>
                  <a:cubicBezTo>
                    <a:pt x="3698" y="4747"/>
                    <a:pt x="4701" y="3931"/>
                    <a:pt x="4897" y="2772"/>
                  </a:cubicBezTo>
                  <a:cubicBezTo>
                    <a:pt x="5118" y="1481"/>
                    <a:pt x="4247" y="250"/>
                    <a:pt x="2957" y="35"/>
                  </a:cubicBezTo>
                  <a:cubicBezTo>
                    <a:pt x="2822" y="12"/>
                    <a:pt x="2688" y="1"/>
                    <a:pt x="255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48" name="Google Shape;548;p37"/>
            <p:cNvSpPr/>
            <p:nvPr/>
          </p:nvSpPr>
          <p:spPr>
            <a:xfrm>
              <a:off x="3222660" y="2284669"/>
              <a:ext cx="216018" cy="209594"/>
            </a:xfrm>
            <a:custGeom>
              <a:avLst/>
              <a:gdLst/>
              <a:ahLst/>
              <a:cxnLst/>
              <a:rect l="l" t="t" r="r" b="b"/>
              <a:pathLst>
                <a:path w="5346" h="5187" extrusionOk="0">
                  <a:moveTo>
                    <a:pt x="2668" y="439"/>
                  </a:moveTo>
                  <a:cubicBezTo>
                    <a:pt x="2792" y="439"/>
                    <a:pt x="2909" y="449"/>
                    <a:pt x="3033" y="471"/>
                  </a:cubicBezTo>
                  <a:cubicBezTo>
                    <a:pt x="3604" y="568"/>
                    <a:pt x="4098" y="880"/>
                    <a:pt x="4431" y="1347"/>
                  </a:cubicBezTo>
                  <a:cubicBezTo>
                    <a:pt x="4765" y="1816"/>
                    <a:pt x="4894" y="2391"/>
                    <a:pt x="4797" y="2955"/>
                  </a:cubicBezTo>
                  <a:cubicBezTo>
                    <a:pt x="4700" y="3526"/>
                    <a:pt x="4388" y="4020"/>
                    <a:pt x="3921" y="4353"/>
                  </a:cubicBezTo>
                  <a:cubicBezTo>
                    <a:pt x="3554" y="4615"/>
                    <a:pt x="3121" y="4751"/>
                    <a:pt x="2680" y="4751"/>
                  </a:cubicBezTo>
                  <a:cubicBezTo>
                    <a:pt x="2558" y="4751"/>
                    <a:pt x="2435" y="4740"/>
                    <a:pt x="2313" y="4719"/>
                  </a:cubicBezTo>
                  <a:cubicBezTo>
                    <a:pt x="1743" y="4622"/>
                    <a:pt x="1249" y="4310"/>
                    <a:pt x="914" y="3843"/>
                  </a:cubicBezTo>
                  <a:cubicBezTo>
                    <a:pt x="581" y="3375"/>
                    <a:pt x="452" y="2799"/>
                    <a:pt x="549" y="2235"/>
                  </a:cubicBezTo>
                  <a:cubicBezTo>
                    <a:pt x="646" y="1665"/>
                    <a:pt x="958" y="1171"/>
                    <a:pt x="1425" y="836"/>
                  </a:cubicBezTo>
                  <a:cubicBezTo>
                    <a:pt x="1792" y="573"/>
                    <a:pt x="2227" y="439"/>
                    <a:pt x="2668" y="439"/>
                  </a:cubicBezTo>
                  <a:close/>
                  <a:moveTo>
                    <a:pt x="2673" y="0"/>
                  </a:moveTo>
                  <a:cubicBezTo>
                    <a:pt x="2139" y="0"/>
                    <a:pt x="1617" y="164"/>
                    <a:pt x="1172" y="482"/>
                  </a:cubicBezTo>
                  <a:cubicBezTo>
                    <a:pt x="608" y="880"/>
                    <a:pt x="232" y="1476"/>
                    <a:pt x="114" y="2159"/>
                  </a:cubicBezTo>
                  <a:cubicBezTo>
                    <a:pt x="1" y="2843"/>
                    <a:pt x="157" y="3531"/>
                    <a:pt x="554" y="4095"/>
                  </a:cubicBezTo>
                  <a:cubicBezTo>
                    <a:pt x="958" y="4660"/>
                    <a:pt x="1554" y="5037"/>
                    <a:pt x="2237" y="5149"/>
                  </a:cubicBezTo>
                  <a:cubicBezTo>
                    <a:pt x="2383" y="5176"/>
                    <a:pt x="2534" y="5186"/>
                    <a:pt x="2678" y="5186"/>
                  </a:cubicBezTo>
                  <a:cubicBezTo>
                    <a:pt x="3211" y="5186"/>
                    <a:pt x="3727" y="5025"/>
                    <a:pt x="4173" y="4708"/>
                  </a:cubicBezTo>
                  <a:cubicBezTo>
                    <a:pt x="4738" y="4310"/>
                    <a:pt x="5115" y="3714"/>
                    <a:pt x="5227" y="3030"/>
                  </a:cubicBezTo>
                  <a:cubicBezTo>
                    <a:pt x="5346" y="2347"/>
                    <a:pt x="5189" y="1660"/>
                    <a:pt x="4786" y="1094"/>
                  </a:cubicBezTo>
                  <a:cubicBezTo>
                    <a:pt x="4388" y="531"/>
                    <a:pt x="3792" y="154"/>
                    <a:pt x="3108" y="36"/>
                  </a:cubicBezTo>
                  <a:cubicBezTo>
                    <a:pt x="2963" y="12"/>
                    <a:pt x="2818" y="0"/>
                    <a:pt x="267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9" name="Google Shape;549;p37"/>
          <p:cNvGrpSpPr/>
          <p:nvPr/>
        </p:nvGrpSpPr>
        <p:grpSpPr>
          <a:xfrm rot="-1858259" flipH="1">
            <a:off x="3323691" y="5928977"/>
            <a:ext cx="794768" cy="780201"/>
            <a:chOff x="8305750" y="3231875"/>
            <a:chExt cx="730340" cy="716955"/>
          </a:xfrm>
        </p:grpSpPr>
        <p:sp>
          <p:nvSpPr>
            <p:cNvPr id="550" name="Google Shape;550;p37"/>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51" name="Google Shape;551;p37"/>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7"/>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53" name="Google Shape;553;p37"/>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7"/>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5" name="Google Shape;555;p37"/>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7"/>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7" name="Google Shape;557;p37"/>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7"/>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9" name="Google Shape;559;p37"/>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0" name="Google Shape;560;p37"/>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1" name="Google Shape;561;p37"/>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2" name="Google Shape;562;p37"/>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3" name="Google Shape;563;p37"/>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4" name="Google Shape;564;p37"/>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5" name="Google Shape;565;p37"/>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6" name="Google Shape;566;p37"/>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7" name="Google Shape;567;p37"/>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68" name="Google Shape;568;p37"/>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69" name="Google Shape;569;p37"/>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70" name="Google Shape;570;p37"/>
          <p:cNvGrpSpPr/>
          <p:nvPr/>
        </p:nvGrpSpPr>
        <p:grpSpPr>
          <a:xfrm rot="1858259">
            <a:off x="8782940" y="286910"/>
            <a:ext cx="794768" cy="780201"/>
            <a:chOff x="8305750" y="3231875"/>
            <a:chExt cx="730340" cy="716955"/>
          </a:xfrm>
        </p:grpSpPr>
        <p:sp>
          <p:nvSpPr>
            <p:cNvPr id="571" name="Google Shape;571;p37"/>
            <p:cNvSpPr/>
            <p:nvPr/>
          </p:nvSpPr>
          <p:spPr>
            <a:xfrm>
              <a:off x="8313758" y="3430793"/>
              <a:ext cx="621276" cy="510410"/>
            </a:xfrm>
            <a:custGeom>
              <a:avLst/>
              <a:gdLst/>
              <a:ahLst/>
              <a:cxnLst/>
              <a:rect l="l" t="t" r="r" b="b"/>
              <a:pathLst>
                <a:path w="17921" h="14723" extrusionOk="0">
                  <a:moveTo>
                    <a:pt x="17921" y="1"/>
                  </a:moveTo>
                  <a:lnTo>
                    <a:pt x="8964" y="157"/>
                  </a:lnTo>
                  <a:lnTo>
                    <a:pt x="1" y="313"/>
                  </a:lnTo>
                  <a:lnTo>
                    <a:pt x="5329" y="7518"/>
                  </a:lnTo>
                  <a:lnTo>
                    <a:pt x="10657" y="14722"/>
                  </a:lnTo>
                  <a:lnTo>
                    <a:pt x="14292" y="7361"/>
                  </a:lnTo>
                  <a:lnTo>
                    <a:pt x="1792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72" name="Google Shape;572;p37"/>
            <p:cNvSpPr/>
            <p:nvPr/>
          </p:nvSpPr>
          <p:spPr>
            <a:xfrm>
              <a:off x="8305750" y="3423132"/>
              <a:ext cx="637293" cy="525698"/>
            </a:xfrm>
            <a:custGeom>
              <a:avLst/>
              <a:gdLst/>
              <a:ahLst/>
              <a:cxnLst/>
              <a:rect l="l" t="t" r="r" b="b"/>
              <a:pathLst>
                <a:path w="18383" h="15164" extrusionOk="0">
                  <a:moveTo>
                    <a:pt x="17797" y="448"/>
                  </a:moveTo>
                  <a:lnTo>
                    <a:pt x="10851" y="14524"/>
                  </a:lnTo>
                  <a:lnTo>
                    <a:pt x="661" y="743"/>
                  </a:lnTo>
                  <a:lnTo>
                    <a:pt x="17797" y="448"/>
                  </a:lnTo>
                  <a:close/>
                  <a:moveTo>
                    <a:pt x="18164" y="1"/>
                  </a:moveTo>
                  <a:cubicBezTo>
                    <a:pt x="18160" y="1"/>
                    <a:pt x="18156" y="1"/>
                    <a:pt x="18152" y="1"/>
                  </a:cubicBezTo>
                  <a:lnTo>
                    <a:pt x="232" y="313"/>
                  </a:lnTo>
                  <a:cubicBezTo>
                    <a:pt x="145" y="313"/>
                    <a:pt x="76" y="361"/>
                    <a:pt x="38" y="437"/>
                  </a:cubicBezTo>
                  <a:cubicBezTo>
                    <a:pt x="1" y="507"/>
                    <a:pt x="11" y="599"/>
                    <a:pt x="59" y="663"/>
                  </a:cubicBezTo>
                  <a:lnTo>
                    <a:pt x="10711" y="15072"/>
                  </a:lnTo>
                  <a:cubicBezTo>
                    <a:pt x="10754" y="15131"/>
                    <a:pt x="10818" y="15164"/>
                    <a:pt x="10888" y="15164"/>
                  </a:cubicBezTo>
                  <a:lnTo>
                    <a:pt x="10910" y="15164"/>
                  </a:lnTo>
                  <a:cubicBezTo>
                    <a:pt x="10985" y="15159"/>
                    <a:pt x="11049" y="15111"/>
                    <a:pt x="11087" y="15040"/>
                  </a:cubicBezTo>
                  <a:lnTo>
                    <a:pt x="18351" y="319"/>
                  </a:lnTo>
                  <a:cubicBezTo>
                    <a:pt x="18383" y="249"/>
                    <a:pt x="18378" y="168"/>
                    <a:pt x="18340" y="103"/>
                  </a:cubicBezTo>
                  <a:cubicBezTo>
                    <a:pt x="18300" y="42"/>
                    <a:pt x="18236" y="1"/>
                    <a:pt x="1816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3" name="Google Shape;573;p37"/>
            <p:cNvSpPr/>
            <p:nvPr/>
          </p:nvSpPr>
          <p:spPr>
            <a:xfrm>
              <a:off x="8313758" y="3242171"/>
              <a:ext cx="714532" cy="199511"/>
            </a:xfrm>
            <a:custGeom>
              <a:avLst/>
              <a:gdLst/>
              <a:ahLst/>
              <a:cxnLst/>
              <a:rect l="l" t="t" r="r" b="b"/>
              <a:pathLst>
                <a:path w="20611" h="5755" extrusionOk="0">
                  <a:moveTo>
                    <a:pt x="20610" y="0"/>
                  </a:moveTo>
                  <a:lnTo>
                    <a:pt x="2656" y="372"/>
                  </a:lnTo>
                  <a:lnTo>
                    <a:pt x="1" y="5754"/>
                  </a:lnTo>
                  <a:lnTo>
                    <a:pt x="1" y="5754"/>
                  </a:lnTo>
                  <a:lnTo>
                    <a:pt x="17921" y="5442"/>
                  </a:lnTo>
                  <a:lnTo>
                    <a:pt x="2061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4" name="Google Shape;574;p37"/>
            <p:cNvSpPr/>
            <p:nvPr/>
          </p:nvSpPr>
          <p:spPr>
            <a:xfrm>
              <a:off x="8305923" y="3234544"/>
              <a:ext cx="730167" cy="214557"/>
            </a:xfrm>
            <a:custGeom>
              <a:avLst/>
              <a:gdLst/>
              <a:ahLst/>
              <a:cxnLst/>
              <a:rect l="l" t="t" r="r" b="b"/>
              <a:pathLst>
                <a:path w="21062" h="6189" extrusionOk="0">
                  <a:moveTo>
                    <a:pt x="20481" y="446"/>
                  </a:moveTo>
                  <a:lnTo>
                    <a:pt x="18013" y="5446"/>
                  </a:lnTo>
                  <a:lnTo>
                    <a:pt x="582" y="5748"/>
                  </a:lnTo>
                  <a:lnTo>
                    <a:pt x="582" y="5748"/>
                  </a:lnTo>
                  <a:lnTo>
                    <a:pt x="3022" y="807"/>
                  </a:lnTo>
                  <a:lnTo>
                    <a:pt x="20481" y="446"/>
                  </a:lnTo>
                  <a:close/>
                  <a:moveTo>
                    <a:pt x="20830" y="1"/>
                  </a:moveTo>
                  <a:lnTo>
                    <a:pt x="2877" y="371"/>
                  </a:lnTo>
                  <a:cubicBezTo>
                    <a:pt x="2796" y="371"/>
                    <a:pt x="2726" y="420"/>
                    <a:pt x="2689" y="495"/>
                  </a:cubicBezTo>
                  <a:lnTo>
                    <a:pt x="33" y="5877"/>
                  </a:lnTo>
                  <a:cubicBezTo>
                    <a:pt x="1" y="5942"/>
                    <a:pt x="1" y="6027"/>
                    <a:pt x="43" y="6092"/>
                  </a:cubicBezTo>
                  <a:cubicBezTo>
                    <a:pt x="81" y="6151"/>
                    <a:pt x="151" y="6188"/>
                    <a:pt x="227" y="6188"/>
                  </a:cubicBezTo>
                  <a:lnTo>
                    <a:pt x="232" y="6188"/>
                  </a:lnTo>
                  <a:lnTo>
                    <a:pt x="18152" y="5877"/>
                  </a:lnTo>
                  <a:cubicBezTo>
                    <a:pt x="18233" y="5877"/>
                    <a:pt x="18308" y="5828"/>
                    <a:pt x="18346" y="5759"/>
                  </a:cubicBezTo>
                  <a:lnTo>
                    <a:pt x="21030" y="317"/>
                  </a:lnTo>
                  <a:cubicBezTo>
                    <a:pt x="21062" y="247"/>
                    <a:pt x="21062" y="167"/>
                    <a:pt x="21018" y="103"/>
                  </a:cubicBezTo>
                  <a:cubicBezTo>
                    <a:pt x="20976" y="38"/>
                    <a:pt x="20901" y="6"/>
                    <a:pt x="2083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5" name="Google Shape;575;p37"/>
            <p:cNvSpPr/>
            <p:nvPr/>
          </p:nvSpPr>
          <p:spPr>
            <a:xfrm>
              <a:off x="8378238" y="3253576"/>
              <a:ext cx="93429" cy="186962"/>
            </a:xfrm>
            <a:custGeom>
              <a:avLst/>
              <a:gdLst/>
              <a:ahLst/>
              <a:cxnLst/>
              <a:rect l="l" t="t" r="r" b="b"/>
              <a:pathLst>
                <a:path w="2695" h="5393" extrusionOk="0">
                  <a:moveTo>
                    <a:pt x="0" y="5393"/>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6" name="Google Shape;576;p37"/>
            <p:cNvSpPr/>
            <p:nvPr/>
          </p:nvSpPr>
          <p:spPr>
            <a:xfrm>
              <a:off x="8369676" y="3246054"/>
              <a:ext cx="110763" cy="201938"/>
            </a:xfrm>
            <a:custGeom>
              <a:avLst/>
              <a:gdLst/>
              <a:ahLst/>
              <a:cxnLst/>
              <a:rect l="l" t="t" r="r" b="b"/>
              <a:pathLst>
                <a:path w="3195" h="5825" extrusionOk="0">
                  <a:moveTo>
                    <a:pt x="2943" y="0"/>
                  </a:moveTo>
                  <a:cubicBezTo>
                    <a:pt x="2862" y="0"/>
                    <a:pt x="2786" y="44"/>
                    <a:pt x="2748" y="120"/>
                  </a:cubicBezTo>
                  <a:lnTo>
                    <a:pt x="54" y="5513"/>
                  </a:lnTo>
                  <a:cubicBezTo>
                    <a:pt x="1" y="5620"/>
                    <a:pt x="43" y="5749"/>
                    <a:pt x="150" y="5803"/>
                  </a:cubicBezTo>
                  <a:cubicBezTo>
                    <a:pt x="183" y="5819"/>
                    <a:pt x="215" y="5824"/>
                    <a:pt x="247" y="5824"/>
                  </a:cubicBezTo>
                  <a:cubicBezTo>
                    <a:pt x="329" y="5824"/>
                    <a:pt x="403" y="5781"/>
                    <a:pt x="441" y="5707"/>
                  </a:cubicBezTo>
                  <a:lnTo>
                    <a:pt x="3140" y="319"/>
                  </a:lnTo>
                  <a:cubicBezTo>
                    <a:pt x="3195" y="211"/>
                    <a:pt x="3151" y="77"/>
                    <a:pt x="3044" y="24"/>
                  </a:cubicBezTo>
                  <a:cubicBezTo>
                    <a:pt x="3011" y="8"/>
                    <a:pt x="2976"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7" name="Google Shape;577;p37"/>
            <p:cNvSpPr/>
            <p:nvPr/>
          </p:nvSpPr>
          <p:spPr>
            <a:xfrm>
              <a:off x="8446844" y="3252051"/>
              <a:ext cx="93568" cy="186788"/>
            </a:xfrm>
            <a:custGeom>
              <a:avLst/>
              <a:gdLst/>
              <a:ahLst/>
              <a:cxnLst/>
              <a:rect l="l" t="t" r="r" b="b"/>
              <a:pathLst>
                <a:path w="2699" h="5388" extrusionOk="0">
                  <a:moveTo>
                    <a:pt x="1" y="5388"/>
                  </a:moveTo>
                  <a:lnTo>
                    <a:pt x="2699"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78" name="Google Shape;578;p37"/>
            <p:cNvSpPr/>
            <p:nvPr/>
          </p:nvSpPr>
          <p:spPr>
            <a:xfrm>
              <a:off x="8438246" y="3244563"/>
              <a:ext cx="110763" cy="201938"/>
            </a:xfrm>
            <a:custGeom>
              <a:avLst/>
              <a:gdLst/>
              <a:ahLst/>
              <a:cxnLst/>
              <a:rect l="l" t="t" r="r" b="b"/>
              <a:pathLst>
                <a:path w="3195" h="5825" extrusionOk="0">
                  <a:moveTo>
                    <a:pt x="2946" y="0"/>
                  </a:moveTo>
                  <a:cubicBezTo>
                    <a:pt x="2865" y="0"/>
                    <a:pt x="2787" y="44"/>
                    <a:pt x="2748" y="120"/>
                  </a:cubicBezTo>
                  <a:lnTo>
                    <a:pt x="55" y="5507"/>
                  </a:lnTo>
                  <a:cubicBezTo>
                    <a:pt x="1" y="5615"/>
                    <a:pt x="44" y="5750"/>
                    <a:pt x="152" y="5803"/>
                  </a:cubicBezTo>
                  <a:cubicBezTo>
                    <a:pt x="184" y="5819"/>
                    <a:pt x="216" y="5824"/>
                    <a:pt x="249" y="5824"/>
                  </a:cubicBezTo>
                  <a:cubicBezTo>
                    <a:pt x="329" y="5824"/>
                    <a:pt x="405" y="5782"/>
                    <a:pt x="447" y="5706"/>
                  </a:cubicBezTo>
                  <a:lnTo>
                    <a:pt x="3141" y="313"/>
                  </a:lnTo>
                  <a:cubicBezTo>
                    <a:pt x="3195" y="206"/>
                    <a:pt x="3152" y="77"/>
                    <a:pt x="3044" y="23"/>
                  </a:cubicBezTo>
                  <a:cubicBezTo>
                    <a:pt x="3013" y="7"/>
                    <a:pt x="2979" y="0"/>
                    <a:pt x="29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9" name="Google Shape;579;p37"/>
            <p:cNvSpPr/>
            <p:nvPr/>
          </p:nvSpPr>
          <p:spPr>
            <a:xfrm>
              <a:off x="8510596" y="3250560"/>
              <a:ext cx="93568" cy="186823"/>
            </a:xfrm>
            <a:custGeom>
              <a:avLst/>
              <a:gdLst/>
              <a:ahLst/>
              <a:cxnLst/>
              <a:rect l="l" t="t" r="r" b="b"/>
              <a:pathLst>
                <a:path w="2699" h="5389" extrusionOk="0">
                  <a:moveTo>
                    <a:pt x="1" y="5388"/>
                  </a:moveTo>
                  <a:lnTo>
                    <a:pt x="269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0" name="Google Shape;580;p37"/>
            <p:cNvSpPr/>
            <p:nvPr/>
          </p:nvSpPr>
          <p:spPr>
            <a:xfrm>
              <a:off x="8501999" y="3242864"/>
              <a:ext cx="110763" cy="202146"/>
            </a:xfrm>
            <a:custGeom>
              <a:avLst/>
              <a:gdLst/>
              <a:ahLst/>
              <a:cxnLst/>
              <a:rect l="l" t="t" r="r" b="b"/>
              <a:pathLst>
                <a:path w="3195" h="5831" extrusionOk="0">
                  <a:moveTo>
                    <a:pt x="2945" y="0"/>
                  </a:moveTo>
                  <a:cubicBezTo>
                    <a:pt x="2865" y="0"/>
                    <a:pt x="2786" y="44"/>
                    <a:pt x="2748" y="121"/>
                  </a:cubicBezTo>
                  <a:lnTo>
                    <a:pt x="55" y="5513"/>
                  </a:lnTo>
                  <a:cubicBezTo>
                    <a:pt x="1" y="5621"/>
                    <a:pt x="43" y="5750"/>
                    <a:pt x="152" y="5804"/>
                  </a:cubicBezTo>
                  <a:cubicBezTo>
                    <a:pt x="184" y="5819"/>
                    <a:pt x="216" y="5831"/>
                    <a:pt x="249" y="5831"/>
                  </a:cubicBezTo>
                  <a:cubicBezTo>
                    <a:pt x="329" y="5831"/>
                    <a:pt x="410" y="5782"/>
                    <a:pt x="447" y="5707"/>
                  </a:cubicBezTo>
                  <a:lnTo>
                    <a:pt x="3140" y="319"/>
                  </a:lnTo>
                  <a:cubicBezTo>
                    <a:pt x="3195" y="212"/>
                    <a:pt x="3152" y="77"/>
                    <a:pt x="3044" y="24"/>
                  </a:cubicBezTo>
                  <a:cubicBezTo>
                    <a:pt x="3012" y="8"/>
                    <a:pt x="2978"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1" name="Google Shape;581;p37"/>
            <p:cNvSpPr/>
            <p:nvPr/>
          </p:nvSpPr>
          <p:spPr>
            <a:xfrm>
              <a:off x="8574522" y="3250214"/>
              <a:ext cx="93637" cy="186788"/>
            </a:xfrm>
            <a:custGeom>
              <a:avLst/>
              <a:gdLst/>
              <a:ahLst/>
              <a:cxnLst/>
              <a:rect l="l" t="t" r="r" b="b"/>
              <a:pathLst>
                <a:path w="2701" h="5388" extrusionOk="0">
                  <a:moveTo>
                    <a:pt x="1" y="5388"/>
                  </a:moveTo>
                  <a:lnTo>
                    <a:pt x="27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2" name="Google Shape;582;p37"/>
            <p:cNvSpPr/>
            <p:nvPr/>
          </p:nvSpPr>
          <p:spPr>
            <a:xfrm>
              <a:off x="8565924" y="3242691"/>
              <a:ext cx="110763" cy="201938"/>
            </a:xfrm>
            <a:custGeom>
              <a:avLst/>
              <a:gdLst/>
              <a:ahLst/>
              <a:cxnLst/>
              <a:rect l="l" t="t" r="r" b="b"/>
              <a:pathLst>
                <a:path w="3195" h="5825" extrusionOk="0">
                  <a:moveTo>
                    <a:pt x="2945" y="0"/>
                  </a:moveTo>
                  <a:cubicBezTo>
                    <a:pt x="2865" y="0"/>
                    <a:pt x="2786" y="44"/>
                    <a:pt x="2748" y="121"/>
                  </a:cubicBezTo>
                  <a:lnTo>
                    <a:pt x="55" y="5508"/>
                  </a:lnTo>
                  <a:cubicBezTo>
                    <a:pt x="1" y="5615"/>
                    <a:pt x="45" y="5749"/>
                    <a:pt x="152" y="5804"/>
                  </a:cubicBezTo>
                  <a:cubicBezTo>
                    <a:pt x="184" y="5819"/>
                    <a:pt x="216" y="5824"/>
                    <a:pt x="249" y="5824"/>
                  </a:cubicBezTo>
                  <a:cubicBezTo>
                    <a:pt x="329" y="5824"/>
                    <a:pt x="410" y="5782"/>
                    <a:pt x="447" y="5707"/>
                  </a:cubicBezTo>
                  <a:lnTo>
                    <a:pt x="3142" y="314"/>
                  </a:lnTo>
                  <a:cubicBezTo>
                    <a:pt x="3195" y="206"/>
                    <a:pt x="3152" y="77"/>
                    <a:pt x="3045" y="24"/>
                  </a:cubicBezTo>
                  <a:cubicBezTo>
                    <a:pt x="3013"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3" name="Google Shape;583;p37"/>
            <p:cNvSpPr/>
            <p:nvPr/>
          </p:nvSpPr>
          <p:spPr>
            <a:xfrm>
              <a:off x="8644410" y="3253576"/>
              <a:ext cx="93429" cy="186788"/>
            </a:xfrm>
            <a:custGeom>
              <a:avLst/>
              <a:gdLst/>
              <a:ahLst/>
              <a:cxnLst/>
              <a:rect l="l" t="t" r="r" b="b"/>
              <a:pathLst>
                <a:path w="2695" h="5388" extrusionOk="0">
                  <a:moveTo>
                    <a:pt x="0" y="5388"/>
                  </a:moveTo>
                  <a:lnTo>
                    <a:pt x="269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4" name="Google Shape;584;p37"/>
            <p:cNvSpPr/>
            <p:nvPr/>
          </p:nvSpPr>
          <p:spPr>
            <a:xfrm>
              <a:off x="8635674" y="3245880"/>
              <a:ext cx="110763" cy="202112"/>
            </a:xfrm>
            <a:custGeom>
              <a:avLst/>
              <a:gdLst/>
              <a:ahLst/>
              <a:cxnLst/>
              <a:rect l="l" t="t" r="r" b="b"/>
              <a:pathLst>
                <a:path w="3195" h="5830" extrusionOk="0">
                  <a:moveTo>
                    <a:pt x="2951" y="0"/>
                  </a:moveTo>
                  <a:cubicBezTo>
                    <a:pt x="2870" y="0"/>
                    <a:pt x="2792" y="47"/>
                    <a:pt x="2753" y="125"/>
                  </a:cubicBezTo>
                  <a:lnTo>
                    <a:pt x="54" y="5513"/>
                  </a:lnTo>
                  <a:cubicBezTo>
                    <a:pt x="1" y="5620"/>
                    <a:pt x="43" y="5749"/>
                    <a:pt x="150" y="5808"/>
                  </a:cubicBezTo>
                  <a:cubicBezTo>
                    <a:pt x="183" y="5819"/>
                    <a:pt x="220" y="5829"/>
                    <a:pt x="252" y="5829"/>
                  </a:cubicBezTo>
                  <a:cubicBezTo>
                    <a:pt x="334" y="5829"/>
                    <a:pt x="408" y="5786"/>
                    <a:pt x="446" y="5706"/>
                  </a:cubicBezTo>
                  <a:lnTo>
                    <a:pt x="3140" y="319"/>
                  </a:lnTo>
                  <a:cubicBezTo>
                    <a:pt x="3194" y="211"/>
                    <a:pt x="3151" y="82"/>
                    <a:pt x="3043" y="22"/>
                  </a:cubicBezTo>
                  <a:cubicBezTo>
                    <a:pt x="3014" y="7"/>
                    <a:pt x="2982" y="0"/>
                    <a:pt x="295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5" name="Google Shape;585;p37"/>
            <p:cNvSpPr/>
            <p:nvPr/>
          </p:nvSpPr>
          <p:spPr>
            <a:xfrm>
              <a:off x="8719567" y="3242934"/>
              <a:ext cx="93568" cy="186788"/>
            </a:xfrm>
            <a:custGeom>
              <a:avLst/>
              <a:gdLst/>
              <a:ahLst/>
              <a:cxnLst/>
              <a:rect l="l" t="t" r="r" b="b"/>
              <a:pathLst>
                <a:path w="2699" h="5388" extrusionOk="0">
                  <a:moveTo>
                    <a:pt x="0" y="5388"/>
                  </a:moveTo>
                  <a:lnTo>
                    <a:pt x="2698"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6" name="Google Shape;586;p37"/>
            <p:cNvSpPr/>
            <p:nvPr/>
          </p:nvSpPr>
          <p:spPr>
            <a:xfrm>
              <a:off x="8710970" y="3235411"/>
              <a:ext cx="110763" cy="201973"/>
            </a:xfrm>
            <a:custGeom>
              <a:avLst/>
              <a:gdLst/>
              <a:ahLst/>
              <a:cxnLst/>
              <a:rect l="l" t="t" r="r" b="b"/>
              <a:pathLst>
                <a:path w="3195" h="5826" extrusionOk="0">
                  <a:moveTo>
                    <a:pt x="2945" y="0"/>
                  </a:moveTo>
                  <a:cubicBezTo>
                    <a:pt x="2865" y="0"/>
                    <a:pt x="2786" y="44"/>
                    <a:pt x="2748" y="120"/>
                  </a:cubicBezTo>
                  <a:lnTo>
                    <a:pt x="55" y="5508"/>
                  </a:lnTo>
                  <a:cubicBezTo>
                    <a:pt x="0" y="5615"/>
                    <a:pt x="43" y="5750"/>
                    <a:pt x="151" y="5803"/>
                  </a:cubicBezTo>
                  <a:cubicBezTo>
                    <a:pt x="184" y="5820"/>
                    <a:pt x="216" y="5825"/>
                    <a:pt x="248" y="5825"/>
                  </a:cubicBezTo>
                  <a:cubicBezTo>
                    <a:pt x="328" y="5825"/>
                    <a:pt x="403" y="5783"/>
                    <a:pt x="447" y="5707"/>
                  </a:cubicBezTo>
                  <a:lnTo>
                    <a:pt x="3140" y="314"/>
                  </a:lnTo>
                  <a:cubicBezTo>
                    <a:pt x="3194" y="207"/>
                    <a:pt x="3152" y="78"/>
                    <a:pt x="3043" y="23"/>
                  </a:cubicBezTo>
                  <a:cubicBezTo>
                    <a:pt x="3012" y="8"/>
                    <a:pt x="2979" y="0"/>
                    <a:pt x="294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7" name="Google Shape;587;p37"/>
            <p:cNvSpPr/>
            <p:nvPr/>
          </p:nvSpPr>
          <p:spPr>
            <a:xfrm>
              <a:off x="8786093" y="3247198"/>
              <a:ext cx="93429" cy="186823"/>
            </a:xfrm>
            <a:custGeom>
              <a:avLst/>
              <a:gdLst/>
              <a:ahLst/>
              <a:cxnLst/>
              <a:rect l="l" t="t" r="r" b="b"/>
              <a:pathLst>
                <a:path w="2695" h="5389" extrusionOk="0">
                  <a:moveTo>
                    <a:pt x="0" y="5388"/>
                  </a:moveTo>
                  <a:lnTo>
                    <a:pt x="269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88" name="Google Shape;588;p37"/>
            <p:cNvSpPr/>
            <p:nvPr/>
          </p:nvSpPr>
          <p:spPr>
            <a:xfrm>
              <a:off x="8777496" y="3239502"/>
              <a:ext cx="110763" cy="202181"/>
            </a:xfrm>
            <a:custGeom>
              <a:avLst/>
              <a:gdLst/>
              <a:ahLst/>
              <a:cxnLst/>
              <a:rect l="l" t="t" r="r" b="b"/>
              <a:pathLst>
                <a:path w="3195" h="5832" extrusionOk="0">
                  <a:moveTo>
                    <a:pt x="2943" y="1"/>
                  </a:moveTo>
                  <a:cubicBezTo>
                    <a:pt x="2862" y="1"/>
                    <a:pt x="2786" y="44"/>
                    <a:pt x="2749" y="121"/>
                  </a:cubicBezTo>
                  <a:lnTo>
                    <a:pt x="54" y="5514"/>
                  </a:lnTo>
                  <a:cubicBezTo>
                    <a:pt x="0" y="5621"/>
                    <a:pt x="44" y="5750"/>
                    <a:pt x="151" y="5804"/>
                  </a:cubicBezTo>
                  <a:cubicBezTo>
                    <a:pt x="184" y="5820"/>
                    <a:pt x="216" y="5831"/>
                    <a:pt x="248" y="5831"/>
                  </a:cubicBezTo>
                  <a:cubicBezTo>
                    <a:pt x="329" y="5831"/>
                    <a:pt x="404" y="5782"/>
                    <a:pt x="442" y="5707"/>
                  </a:cubicBezTo>
                  <a:lnTo>
                    <a:pt x="3141" y="320"/>
                  </a:lnTo>
                  <a:cubicBezTo>
                    <a:pt x="3194" y="213"/>
                    <a:pt x="3152" y="77"/>
                    <a:pt x="3044" y="24"/>
                  </a:cubicBezTo>
                  <a:cubicBezTo>
                    <a:pt x="3011" y="8"/>
                    <a:pt x="2976" y="1"/>
                    <a:pt x="294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9" name="Google Shape;589;p37"/>
            <p:cNvSpPr/>
            <p:nvPr/>
          </p:nvSpPr>
          <p:spPr>
            <a:xfrm>
              <a:off x="8863261" y="3239398"/>
              <a:ext cx="93429" cy="186788"/>
            </a:xfrm>
            <a:custGeom>
              <a:avLst/>
              <a:gdLst/>
              <a:ahLst/>
              <a:cxnLst/>
              <a:rect l="l" t="t" r="r" b="b"/>
              <a:pathLst>
                <a:path w="2695" h="5388" extrusionOk="0">
                  <a:moveTo>
                    <a:pt x="0" y="5388"/>
                  </a:moveTo>
                  <a:lnTo>
                    <a:pt x="269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90" name="Google Shape;590;p37"/>
            <p:cNvSpPr/>
            <p:nvPr/>
          </p:nvSpPr>
          <p:spPr>
            <a:xfrm>
              <a:off x="8854664" y="3231875"/>
              <a:ext cx="110763" cy="201973"/>
            </a:xfrm>
            <a:custGeom>
              <a:avLst/>
              <a:gdLst/>
              <a:ahLst/>
              <a:cxnLst/>
              <a:rect l="l" t="t" r="r" b="b"/>
              <a:pathLst>
                <a:path w="3195" h="5826" extrusionOk="0">
                  <a:moveTo>
                    <a:pt x="2943" y="0"/>
                  </a:moveTo>
                  <a:cubicBezTo>
                    <a:pt x="2862" y="0"/>
                    <a:pt x="2786" y="44"/>
                    <a:pt x="2749" y="120"/>
                  </a:cubicBezTo>
                  <a:lnTo>
                    <a:pt x="54" y="5508"/>
                  </a:lnTo>
                  <a:cubicBezTo>
                    <a:pt x="0" y="5615"/>
                    <a:pt x="44" y="5749"/>
                    <a:pt x="151" y="5803"/>
                  </a:cubicBezTo>
                  <a:cubicBezTo>
                    <a:pt x="184" y="5820"/>
                    <a:pt x="216" y="5825"/>
                    <a:pt x="248" y="5825"/>
                  </a:cubicBezTo>
                  <a:cubicBezTo>
                    <a:pt x="329" y="5825"/>
                    <a:pt x="404" y="5781"/>
                    <a:pt x="447" y="5707"/>
                  </a:cubicBezTo>
                  <a:lnTo>
                    <a:pt x="3141" y="314"/>
                  </a:lnTo>
                  <a:cubicBezTo>
                    <a:pt x="3194" y="207"/>
                    <a:pt x="3152" y="78"/>
                    <a:pt x="3044" y="24"/>
                  </a:cubicBezTo>
                  <a:cubicBezTo>
                    <a:pt x="3011" y="8"/>
                    <a:pt x="2977" y="0"/>
                    <a:pt x="29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91" name="Google Shape;591;p37"/>
          <p:cNvGrpSpPr/>
          <p:nvPr/>
        </p:nvGrpSpPr>
        <p:grpSpPr>
          <a:xfrm>
            <a:off x="1813621" y="4220339"/>
            <a:ext cx="716355" cy="634939"/>
            <a:chOff x="8373116" y="1907904"/>
            <a:chExt cx="537266" cy="476204"/>
          </a:xfrm>
        </p:grpSpPr>
        <p:sp>
          <p:nvSpPr>
            <p:cNvPr id="592" name="Google Shape;592;p37"/>
            <p:cNvSpPr/>
            <p:nvPr/>
          </p:nvSpPr>
          <p:spPr>
            <a:xfrm>
              <a:off x="8373116" y="1907904"/>
              <a:ext cx="537266" cy="476204"/>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3" name="Google Shape;593;p37"/>
            <p:cNvSpPr/>
            <p:nvPr/>
          </p:nvSpPr>
          <p:spPr>
            <a:xfrm>
              <a:off x="8373116" y="1907904"/>
              <a:ext cx="537266" cy="476204"/>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6" name="Slide Number Placeholder 5">
            <a:extLst>
              <a:ext uri="{FF2B5EF4-FFF2-40B4-BE49-F238E27FC236}">
                <a16:creationId xmlns:a16="http://schemas.microsoft.com/office/drawing/2014/main" id="{3ADF31A5-5734-F0FE-4442-69C9D5C9DFFF}"/>
              </a:ext>
            </a:extLst>
          </p:cNvPr>
          <p:cNvSpPr>
            <a:spLocks noGrp="1"/>
          </p:cNvSpPr>
          <p:nvPr>
            <p:ph type="sldNum" sz="quarter" idx="11"/>
          </p:nvPr>
        </p:nvSpPr>
        <p:spPr/>
        <p:txBody>
          <a:bodyPr/>
          <a:lstStyle/>
          <a:p>
            <a:fld id="{6078114A-C3B5-9D41-9887-E147EBBD1EBC}"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60"/>
          <p:cNvSpPr txBox="1">
            <a:spLocks noGrp="1"/>
          </p:cNvSpPr>
          <p:nvPr>
            <p:ph type="title"/>
          </p:nvPr>
        </p:nvSpPr>
        <p:spPr>
          <a:xfrm>
            <a:off x="960000" y="638191"/>
            <a:ext cx="10272000" cy="763600"/>
          </a:xfrm>
          <a:prstGeom prst="rect">
            <a:avLst/>
          </a:prstGeom>
        </p:spPr>
        <p:txBody>
          <a:bodyPr spcFirstLastPara="1" wrap="square" lIns="121900" tIns="121900" rIns="121900" bIns="121900" anchor="ctr" anchorCtr="0">
            <a:noAutofit/>
          </a:bodyPr>
          <a:lstStyle/>
          <a:p>
            <a:pPr algn="ctr"/>
            <a:r>
              <a:rPr lang="en" sz="4800" dirty="0">
                <a:latin typeface="Calibri Light" panose="020F0302020204030204" pitchFamily="34" charset="0"/>
                <a:cs typeface="Calibri Light" panose="020F0302020204030204" pitchFamily="34" charset="0"/>
              </a:rPr>
              <a:t>Implications</a:t>
            </a:r>
            <a:endParaRPr sz="4800" dirty="0">
              <a:solidFill>
                <a:schemeClr val="accent5"/>
              </a:solidFill>
              <a:latin typeface="Calibri Light" panose="020F0302020204030204" pitchFamily="34" charset="0"/>
              <a:cs typeface="Calibri Light" panose="020F0302020204030204" pitchFamily="34" charset="0"/>
            </a:endParaRPr>
          </a:p>
        </p:txBody>
      </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 name="Freeform 7">
            <a:extLst>
              <a:ext uri="{FF2B5EF4-FFF2-40B4-BE49-F238E27FC236}">
                <a16:creationId xmlns:a16="http://schemas.microsoft.com/office/drawing/2014/main" id="{0B9D2D99-AEA8-3E97-A837-1D7AACCF7320}"/>
              </a:ext>
            </a:extLst>
          </p:cNvPr>
          <p:cNvSpPr/>
          <p:nvPr/>
        </p:nvSpPr>
        <p:spPr>
          <a:xfrm>
            <a:off x="896593" y="1853546"/>
            <a:ext cx="3260156" cy="3505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solidFill>
              <a:schemeClr val="tx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6051" tIns="701040" rIns="145824" bIns="7010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Sports topic has an influence on the academic engagement and perceived cost of STEM</a:t>
            </a:r>
          </a:p>
        </p:txBody>
      </p:sp>
      <p:sp>
        <p:nvSpPr>
          <p:cNvPr id="9" name="Freeform 8">
            <a:extLst>
              <a:ext uri="{FF2B5EF4-FFF2-40B4-BE49-F238E27FC236}">
                <a16:creationId xmlns:a16="http://schemas.microsoft.com/office/drawing/2014/main" id="{BBA1F1CD-CD74-D44F-CE10-E53F981E2829}"/>
              </a:ext>
            </a:extLst>
          </p:cNvPr>
          <p:cNvSpPr/>
          <p:nvPr/>
        </p:nvSpPr>
        <p:spPr>
          <a:xfrm>
            <a:off x="4401260" y="1853546"/>
            <a:ext cx="3260156" cy="3505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ln>
            <a:solidFill>
              <a:schemeClr val="tx1"/>
            </a:solid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6051" tIns="701040" rIns="145824" bIns="7010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The structure of the SPORT-C intervention aids in material comprehension and classroom participation</a:t>
            </a:r>
          </a:p>
        </p:txBody>
      </p:sp>
      <p:sp>
        <p:nvSpPr>
          <p:cNvPr id="10" name="Freeform 9">
            <a:extLst>
              <a:ext uri="{FF2B5EF4-FFF2-40B4-BE49-F238E27FC236}">
                <a16:creationId xmlns:a16="http://schemas.microsoft.com/office/drawing/2014/main" id="{F2E02ED9-1397-AE87-857B-E8264D8D9EEC}"/>
              </a:ext>
            </a:extLst>
          </p:cNvPr>
          <p:cNvSpPr/>
          <p:nvPr/>
        </p:nvSpPr>
        <p:spPr>
          <a:xfrm>
            <a:off x="7905928" y="1853546"/>
            <a:ext cx="3260156" cy="3505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tx2"/>
          </a:solidFill>
          <a:ln>
            <a:solidFill>
              <a:schemeClr val="tx1"/>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146051" tIns="701040" rIns="145824" bIns="7010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Students appreciate a challenge in classwork </a:t>
            </a:r>
          </a:p>
        </p:txBody>
      </p:sp>
      <p:sp>
        <p:nvSpPr>
          <p:cNvPr id="13" name="Slide Number Placeholder 12">
            <a:extLst>
              <a:ext uri="{FF2B5EF4-FFF2-40B4-BE49-F238E27FC236}">
                <a16:creationId xmlns:a16="http://schemas.microsoft.com/office/drawing/2014/main" id="{38797894-4996-A84B-003C-C182933190EA}"/>
              </a:ext>
            </a:extLst>
          </p:cNvPr>
          <p:cNvSpPr>
            <a:spLocks noGrp="1"/>
          </p:cNvSpPr>
          <p:nvPr>
            <p:ph type="sldNum" sz="quarter" idx="11"/>
          </p:nvPr>
        </p:nvSpPr>
        <p:spPr/>
        <p:txBody>
          <a:bodyPr/>
          <a:lstStyle/>
          <a:p>
            <a:fld id="{6078114A-C3B5-9D41-9887-E147EBBD1EBC}" type="slidenum">
              <a:rPr lang="en-US" smtClean="0"/>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6F5EB335-E783-804E-A20F-B1840DB081B3}"/>
              </a:ext>
            </a:extLst>
          </p:cNvPr>
          <p:cNvGraphicFramePr/>
          <p:nvPr/>
        </p:nvGraphicFramePr>
        <p:xfrm>
          <a:off x="1281773" y="2620930"/>
          <a:ext cx="9628454" cy="2627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2" name="Google Shape;1332;p53"/>
          <p:cNvSpPr/>
          <p:nvPr/>
        </p:nvSpPr>
        <p:spPr>
          <a:xfrm>
            <a:off x="8379857" y="1609317"/>
            <a:ext cx="261884" cy="258540"/>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000">
              <a:latin typeface="Calibri Light" panose="020F0302020204030204" pitchFamily="34" charset="0"/>
              <a:cs typeface="Calibri Light" panose="020F0302020204030204" pitchFamily="34" charset="0"/>
            </a:endParaRPr>
          </a:p>
        </p:txBody>
      </p:sp>
      <p:sp>
        <p:nvSpPr>
          <p:cNvPr id="27" name="Google Shape;1330;p53">
            <a:extLst>
              <a:ext uri="{FF2B5EF4-FFF2-40B4-BE49-F238E27FC236}">
                <a16:creationId xmlns:a16="http://schemas.microsoft.com/office/drawing/2014/main" id="{E85BF13A-F0A6-2E47-8A96-29A267EA658E}"/>
              </a:ext>
            </a:extLst>
          </p:cNvPr>
          <p:cNvSpPr txBox="1">
            <a:spLocks/>
          </p:cNvSpPr>
          <p:nvPr/>
        </p:nvSpPr>
        <p:spPr>
          <a:xfrm>
            <a:off x="1820562" y="865717"/>
            <a:ext cx="8550875" cy="7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Black Han Sans"/>
              <a:buNone/>
              <a:defRPr sz="6400" b="0" i="0" u="none" strike="noStrike" cap="none">
                <a:solidFill>
                  <a:schemeClr val="dk1"/>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2pPr>
            <a:lvl3pPr marR="0" lvl="2"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3pPr>
            <a:lvl4pPr marR="0" lvl="3"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4pPr>
            <a:lvl5pPr marR="0" lvl="4"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5pPr>
            <a:lvl6pPr marR="0" lvl="5"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6pPr>
            <a:lvl7pPr marR="0" lvl="6"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7pPr>
            <a:lvl8pPr marR="0" lvl="7"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8pPr>
            <a:lvl9pPr marR="0" lvl="8" algn="ctr" rtl="0">
              <a:lnSpc>
                <a:spcPct val="100000"/>
              </a:lnSpc>
              <a:spcBef>
                <a:spcPts val="0"/>
              </a:spcBef>
              <a:spcAft>
                <a:spcPts val="0"/>
              </a:spcAft>
              <a:buClr>
                <a:schemeClr val="dk1"/>
              </a:buClr>
              <a:buSzPts val="6200"/>
              <a:buFont typeface="Titan One"/>
              <a:buNone/>
              <a:defRPr sz="8266" b="0" i="0" u="none" strike="noStrike" cap="none">
                <a:solidFill>
                  <a:schemeClr val="dk1"/>
                </a:solidFill>
                <a:latin typeface="Titan One"/>
                <a:ea typeface="Titan One"/>
                <a:cs typeface="Titan One"/>
                <a:sym typeface="Titan One"/>
              </a:defRPr>
            </a:lvl9pPr>
          </a:lstStyle>
          <a:p>
            <a:r>
              <a:rPr lang="en-US" sz="6600" i="1" kern="0" dirty="0">
                <a:latin typeface="Calibri Light" panose="020F0302020204030204" pitchFamily="34" charset="0"/>
                <a:cs typeface="Calibri Light" panose="020F0302020204030204" pitchFamily="34" charset="0"/>
              </a:rPr>
              <a:t>Research Questions</a:t>
            </a:r>
          </a:p>
        </p:txBody>
      </p:sp>
      <p:sp>
        <p:nvSpPr>
          <p:cNvPr id="2" name="Slide Number Placeholder 1">
            <a:extLst>
              <a:ext uri="{FF2B5EF4-FFF2-40B4-BE49-F238E27FC236}">
                <a16:creationId xmlns:a16="http://schemas.microsoft.com/office/drawing/2014/main" id="{B2F4A80A-DFF1-ECF2-1296-97FA1D82F2BF}"/>
              </a:ext>
            </a:extLst>
          </p:cNvPr>
          <p:cNvSpPr>
            <a:spLocks noGrp="1"/>
          </p:cNvSpPr>
          <p:nvPr>
            <p:ph type="sldNum" sz="quarter" idx="11"/>
          </p:nvPr>
        </p:nvSpPr>
        <p:spPr/>
        <p:txBody>
          <a:bodyPr/>
          <a:lstStyle/>
          <a:p>
            <a:fld id="{58FC96DC-8910-E540-9470-7641B9565C2E}" type="slidenum">
              <a:rPr lang="en-US" smtClean="0"/>
              <a:pPr/>
              <a:t>48</a:t>
            </a:fld>
            <a:endParaRPr lang="en-US" dirty="0"/>
          </a:p>
        </p:txBody>
      </p:sp>
    </p:spTree>
    <p:extLst>
      <p:ext uri="{BB962C8B-B14F-4D97-AF65-F5344CB8AC3E}">
        <p14:creationId xmlns:p14="http://schemas.microsoft.com/office/powerpoint/2010/main" val="3216350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70"/>
          <p:cNvSpPr txBox="1">
            <a:spLocks noGrp="1"/>
          </p:cNvSpPr>
          <p:nvPr>
            <p:ph type="title"/>
          </p:nvPr>
        </p:nvSpPr>
        <p:spPr>
          <a:xfrm>
            <a:off x="960000" y="958375"/>
            <a:ext cx="10272000" cy="763600"/>
          </a:xfrm>
          <a:prstGeom prst="rect">
            <a:avLst/>
          </a:prstGeom>
        </p:spPr>
        <p:txBody>
          <a:bodyPr spcFirstLastPara="1" vert="horz" wrap="square" lIns="121900" tIns="121900" rIns="121900" bIns="121900" rtlCol="0" anchor="ctr" anchorCtr="0">
            <a:noAutofit/>
          </a:bodyPr>
          <a:lstStyle/>
          <a:p>
            <a:pPr algn="ctr"/>
            <a:r>
              <a:rPr lang="en" dirty="0"/>
              <a:t>Limitations</a:t>
            </a:r>
            <a:endParaRPr dirty="0">
              <a:solidFill>
                <a:schemeClr val="accent5"/>
              </a:solidFill>
            </a:endParaRPr>
          </a:p>
        </p:txBody>
      </p:sp>
      <p:grpSp>
        <p:nvGrpSpPr>
          <p:cNvPr id="1877" name="Google Shape;1877;p70"/>
          <p:cNvGrpSpPr/>
          <p:nvPr/>
        </p:nvGrpSpPr>
        <p:grpSpPr>
          <a:xfrm rot="5400000">
            <a:off x="8368702" y="3929661"/>
            <a:ext cx="941845" cy="2821172"/>
            <a:chOff x="3941606" y="3574391"/>
            <a:chExt cx="384929" cy="1153005"/>
          </a:xfrm>
        </p:grpSpPr>
        <p:sp>
          <p:nvSpPr>
            <p:cNvPr id="1878" name="Google Shape;1878;p70"/>
            <p:cNvSpPr/>
            <p:nvPr/>
          </p:nvSpPr>
          <p:spPr>
            <a:xfrm>
              <a:off x="3941606" y="3574391"/>
              <a:ext cx="49293" cy="1153005"/>
            </a:xfrm>
            <a:custGeom>
              <a:avLst/>
              <a:gdLst/>
              <a:ahLst/>
              <a:cxnLst/>
              <a:rect l="l" t="t" r="r" b="b"/>
              <a:pathLst>
                <a:path w="2377" h="55600" extrusionOk="0">
                  <a:moveTo>
                    <a:pt x="1" y="0"/>
                  </a:moveTo>
                  <a:lnTo>
                    <a:pt x="1" y="55599"/>
                  </a:lnTo>
                  <a:lnTo>
                    <a:pt x="2376" y="55599"/>
                  </a:lnTo>
                  <a:lnTo>
                    <a:pt x="2376"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9" name="Google Shape;1879;p70"/>
            <p:cNvSpPr/>
            <p:nvPr/>
          </p:nvSpPr>
          <p:spPr>
            <a:xfrm>
              <a:off x="4053547" y="3574391"/>
              <a:ext cx="49148" cy="1153005"/>
            </a:xfrm>
            <a:custGeom>
              <a:avLst/>
              <a:gdLst/>
              <a:ahLst/>
              <a:cxnLst/>
              <a:rect l="l" t="t" r="r" b="b"/>
              <a:pathLst>
                <a:path w="2370" h="55600" extrusionOk="0">
                  <a:moveTo>
                    <a:pt x="0" y="0"/>
                  </a:moveTo>
                  <a:lnTo>
                    <a:pt x="0" y="55599"/>
                  </a:lnTo>
                  <a:lnTo>
                    <a:pt x="2370" y="55599"/>
                  </a:lnTo>
                  <a:lnTo>
                    <a:pt x="2370"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0" name="Google Shape;1880;p70"/>
            <p:cNvSpPr/>
            <p:nvPr/>
          </p:nvSpPr>
          <p:spPr>
            <a:xfrm>
              <a:off x="4165343" y="3574391"/>
              <a:ext cx="49272" cy="1153005"/>
            </a:xfrm>
            <a:custGeom>
              <a:avLst/>
              <a:gdLst/>
              <a:ahLst/>
              <a:cxnLst/>
              <a:rect l="l" t="t" r="r" b="b"/>
              <a:pathLst>
                <a:path w="2376" h="55600" extrusionOk="0">
                  <a:moveTo>
                    <a:pt x="1" y="0"/>
                  </a:moveTo>
                  <a:lnTo>
                    <a:pt x="1" y="55599"/>
                  </a:lnTo>
                  <a:lnTo>
                    <a:pt x="2376" y="55599"/>
                  </a:lnTo>
                  <a:lnTo>
                    <a:pt x="2376"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1" name="Google Shape;1881;p70"/>
            <p:cNvSpPr/>
            <p:nvPr/>
          </p:nvSpPr>
          <p:spPr>
            <a:xfrm>
              <a:off x="4277263" y="3574391"/>
              <a:ext cx="49272" cy="1153005"/>
            </a:xfrm>
            <a:custGeom>
              <a:avLst/>
              <a:gdLst/>
              <a:ahLst/>
              <a:cxnLst/>
              <a:rect l="l" t="t" r="r" b="b"/>
              <a:pathLst>
                <a:path w="2376" h="55600" extrusionOk="0">
                  <a:moveTo>
                    <a:pt x="1" y="0"/>
                  </a:moveTo>
                  <a:lnTo>
                    <a:pt x="1" y="55599"/>
                  </a:lnTo>
                  <a:lnTo>
                    <a:pt x="2376" y="55599"/>
                  </a:lnTo>
                  <a:lnTo>
                    <a:pt x="2376"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889" name="Google Shape;1889;p70"/>
          <p:cNvSpPr/>
          <p:nvPr/>
        </p:nvSpPr>
        <p:spPr>
          <a:xfrm>
            <a:off x="8877297" y="2589400"/>
            <a:ext cx="1113107" cy="1047533"/>
          </a:xfrm>
          <a:custGeom>
            <a:avLst/>
            <a:gdLst/>
            <a:ahLst/>
            <a:cxnLst/>
            <a:rect l="l" t="t" r="r" b="b"/>
            <a:pathLst>
              <a:path w="6119" h="5758" extrusionOk="0">
                <a:moveTo>
                  <a:pt x="3058" y="0"/>
                </a:moveTo>
                <a:cubicBezTo>
                  <a:pt x="2861" y="0"/>
                  <a:pt x="2665" y="116"/>
                  <a:pt x="2599" y="348"/>
                </a:cubicBezTo>
                <a:lnTo>
                  <a:pt x="2450" y="857"/>
                </a:lnTo>
                <a:lnTo>
                  <a:pt x="2050" y="508"/>
                </a:lnTo>
                <a:cubicBezTo>
                  <a:pt x="1953" y="422"/>
                  <a:pt x="1843" y="385"/>
                  <a:pt x="1737" y="385"/>
                </a:cubicBezTo>
                <a:cubicBezTo>
                  <a:pt x="1444" y="385"/>
                  <a:pt x="1176" y="666"/>
                  <a:pt x="1276" y="1006"/>
                </a:cubicBezTo>
                <a:lnTo>
                  <a:pt x="1426" y="1516"/>
                </a:lnTo>
                <a:lnTo>
                  <a:pt x="1426" y="1516"/>
                </a:lnTo>
                <a:lnTo>
                  <a:pt x="899" y="1435"/>
                </a:lnTo>
                <a:cubicBezTo>
                  <a:pt x="873" y="1431"/>
                  <a:pt x="848" y="1429"/>
                  <a:pt x="824" y="1429"/>
                </a:cubicBezTo>
                <a:cubicBezTo>
                  <a:pt x="396" y="1429"/>
                  <a:pt x="175" y="1979"/>
                  <a:pt x="521" y="2277"/>
                </a:cubicBezTo>
                <a:lnTo>
                  <a:pt x="922" y="2620"/>
                </a:lnTo>
                <a:lnTo>
                  <a:pt x="436" y="2837"/>
                </a:lnTo>
                <a:cubicBezTo>
                  <a:pt x="0" y="3038"/>
                  <a:pt x="92" y="3685"/>
                  <a:pt x="568" y="3754"/>
                </a:cubicBezTo>
                <a:lnTo>
                  <a:pt x="1094" y="3822"/>
                </a:lnTo>
                <a:lnTo>
                  <a:pt x="808" y="4269"/>
                </a:lnTo>
                <a:cubicBezTo>
                  <a:pt x="586" y="4611"/>
                  <a:pt x="854" y="5013"/>
                  <a:pt x="1204" y="5013"/>
                </a:cubicBezTo>
                <a:cubicBezTo>
                  <a:pt x="1270" y="5013"/>
                  <a:pt x="1339" y="4998"/>
                  <a:pt x="1408" y="4967"/>
                </a:cubicBezTo>
                <a:lnTo>
                  <a:pt x="1889" y="4744"/>
                </a:lnTo>
                <a:lnTo>
                  <a:pt x="1889" y="5276"/>
                </a:lnTo>
                <a:cubicBezTo>
                  <a:pt x="1886" y="5574"/>
                  <a:pt x="2126" y="5757"/>
                  <a:pt x="2371" y="5757"/>
                </a:cubicBezTo>
                <a:cubicBezTo>
                  <a:pt x="2521" y="5757"/>
                  <a:pt x="2673" y="5688"/>
                  <a:pt x="2771" y="5534"/>
                </a:cubicBezTo>
                <a:lnTo>
                  <a:pt x="3057" y="5087"/>
                </a:lnTo>
                <a:lnTo>
                  <a:pt x="3342" y="5534"/>
                </a:lnTo>
                <a:cubicBezTo>
                  <a:pt x="3441" y="5688"/>
                  <a:pt x="3592" y="5757"/>
                  <a:pt x="3743" y="5757"/>
                </a:cubicBezTo>
                <a:cubicBezTo>
                  <a:pt x="3987" y="5757"/>
                  <a:pt x="4228" y="5574"/>
                  <a:pt x="4224" y="5276"/>
                </a:cubicBezTo>
                <a:lnTo>
                  <a:pt x="4224" y="4744"/>
                </a:lnTo>
                <a:lnTo>
                  <a:pt x="4705" y="4967"/>
                </a:lnTo>
                <a:cubicBezTo>
                  <a:pt x="4775" y="4998"/>
                  <a:pt x="4845" y="5013"/>
                  <a:pt x="4912" y="5013"/>
                </a:cubicBezTo>
                <a:cubicBezTo>
                  <a:pt x="5265" y="5013"/>
                  <a:pt x="5533" y="4611"/>
                  <a:pt x="5312" y="4269"/>
                </a:cubicBezTo>
                <a:lnTo>
                  <a:pt x="5020" y="3822"/>
                </a:lnTo>
                <a:lnTo>
                  <a:pt x="5547" y="3754"/>
                </a:lnTo>
                <a:cubicBezTo>
                  <a:pt x="6021" y="3685"/>
                  <a:pt x="6119" y="3038"/>
                  <a:pt x="5678" y="2837"/>
                </a:cubicBezTo>
                <a:lnTo>
                  <a:pt x="5191" y="2620"/>
                </a:lnTo>
                <a:lnTo>
                  <a:pt x="5598" y="2277"/>
                </a:lnTo>
                <a:cubicBezTo>
                  <a:pt x="5945" y="1979"/>
                  <a:pt x="5718" y="1429"/>
                  <a:pt x="5289" y="1429"/>
                </a:cubicBezTo>
                <a:cubicBezTo>
                  <a:pt x="5265" y="1429"/>
                  <a:pt x="5240" y="1431"/>
                  <a:pt x="5215" y="1435"/>
                </a:cubicBezTo>
                <a:lnTo>
                  <a:pt x="4689" y="1516"/>
                </a:lnTo>
                <a:lnTo>
                  <a:pt x="4689" y="1516"/>
                </a:lnTo>
                <a:lnTo>
                  <a:pt x="4842" y="1006"/>
                </a:lnTo>
                <a:cubicBezTo>
                  <a:pt x="4943" y="666"/>
                  <a:pt x="4672" y="385"/>
                  <a:pt x="4378" y="385"/>
                </a:cubicBezTo>
                <a:cubicBezTo>
                  <a:pt x="4270" y="385"/>
                  <a:pt x="4160" y="422"/>
                  <a:pt x="4064" y="508"/>
                </a:cubicBezTo>
                <a:lnTo>
                  <a:pt x="3664" y="857"/>
                </a:lnTo>
                <a:lnTo>
                  <a:pt x="3521" y="348"/>
                </a:lnTo>
                <a:cubicBezTo>
                  <a:pt x="3452" y="116"/>
                  <a:pt x="3255" y="0"/>
                  <a:pt x="3058"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0" name="Google Shape;1890;p70"/>
          <p:cNvSpPr/>
          <p:nvPr/>
        </p:nvSpPr>
        <p:spPr>
          <a:xfrm>
            <a:off x="7428907" y="3429000"/>
            <a:ext cx="2821173" cy="1262485"/>
          </a:xfrm>
          <a:custGeom>
            <a:avLst/>
            <a:gdLst/>
            <a:ahLst/>
            <a:cxnLst/>
            <a:rect l="l" t="t" r="r" b="b"/>
            <a:pathLst>
              <a:path w="114445" h="52760" extrusionOk="0">
                <a:moveTo>
                  <a:pt x="1426" y="0"/>
                </a:moveTo>
                <a:lnTo>
                  <a:pt x="676" y="1831"/>
                </a:lnTo>
                <a:lnTo>
                  <a:pt x="0" y="3487"/>
                </a:lnTo>
                <a:cubicBezTo>
                  <a:pt x="0" y="3487"/>
                  <a:pt x="2684" y="9874"/>
                  <a:pt x="3096" y="10858"/>
                </a:cubicBezTo>
                <a:cubicBezTo>
                  <a:pt x="3995" y="10480"/>
                  <a:pt x="9364" y="8226"/>
                  <a:pt x="10320" y="7825"/>
                </a:cubicBezTo>
                <a:cubicBezTo>
                  <a:pt x="10720" y="8786"/>
                  <a:pt x="12976" y="14149"/>
                  <a:pt x="13353" y="15047"/>
                </a:cubicBezTo>
                <a:cubicBezTo>
                  <a:pt x="14246" y="14670"/>
                  <a:pt x="19620" y="12415"/>
                  <a:pt x="20571" y="12014"/>
                </a:cubicBezTo>
                <a:cubicBezTo>
                  <a:pt x="20977" y="12976"/>
                  <a:pt x="23233" y="18339"/>
                  <a:pt x="23604" y="19237"/>
                </a:cubicBezTo>
                <a:cubicBezTo>
                  <a:pt x="24504" y="18859"/>
                  <a:pt x="29872" y="16605"/>
                  <a:pt x="30828" y="16204"/>
                </a:cubicBezTo>
                <a:cubicBezTo>
                  <a:pt x="31234" y="17165"/>
                  <a:pt x="33483" y="22534"/>
                  <a:pt x="33861" y="23427"/>
                </a:cubicBezTo>
                <a:cubicBezTo>
                  <a:pt x="34759" y="23049"/>
                  <a:pt x="40129" y="20800"/>
                  <a:pt x="41084" y="20394"/>
                </a:cubicBezTo>
                <a:cubicBezTo>
                  <a:pt x="41485" y="21355"/>
                  <a:pt x="43740" y="26723"/>
                  <a:pt x="44118" y="27616"/>
                </a:cubicBezTo>
                <a:cubicBezTo>
                  <a:pt x="45011" y="27244"/>
                  <a:pt x="50385" y="24990"/>
                  <a:pt x="51341" y="24583"/>
                </a:cubicBezTo>
                <a:cubicBezTo>
                  <a:pt x="51742" y="25545"/>
                  <a:pt x="53996" y="30913"/>
                  <a:pt x="54374" y="31806"/>
                </a:cubicBezTo>
                <a:cubicBezTo>
                  <a:pt x="55267" y="31434"/>
                  <a:pt x="60636" y="29180"/>
                  <a:pt x="61592" y="28773"/>
                </a:cubicBezTo>
                <a:cubicBezTo>
                  <a:pt x="61998" y="29735"/>
                  <a:pt x="64248" y="35103"/>
                  <a:pt x="64626" y="35996"/>
                </a:cubicBezTo>
                <a:cubicBezTo>
                  <a:pt x="65524" y="35623"/>
                  <a:pt x="70892" y="33369"/>
                  <a:pt x="71848" y="32963"/>
                </a:cubicBezTo>
                <a:cubicBezTo>
                  <a:pt x="72255" y="33924"/>
                  <a:pt x="74505" y="39292"/>
                  <a:pt x="74883" y="40191"/>
                </a:cubicBezTo>
                <a:cubicBezTo>
                  <a:pt x="75781" y="39813"/>
                  <a:pt x="81149" y="37559"/>
                  <a:pt x="82105" y="37152"/>
                </a:cubicBezTo>
                <a:cubicBezTo>
                  <a:pt x="82507" y="38114"/>
                  <a:pt x="84761" y="43482"/>
                  <a:pt x="85138" y="44381"/>
                </a:cubicBezTo>
                <a:cubicBezTo>
                  <a:pt x="86031" y="44003"/>
                  <a:pt x="91407" y="41749"/>
                  <a:pt x="92363" y="41347"/>
                </a:cubicBezTo>
                <a:cubicBezTo>
                  <a:pt x="92762" y="42304"/>
                  <a:pt x="95018" y="47672"/>
                  <a:pt x="95390" y="48570"/>
                </a:cubicBezTo>
                <a:cubicBezTo>
                  <a:pt x="96289" y="48192"/>
                  <a:pt x="101657" y="45938"/>
                  <a:pt x="102613" y="45537"/>
                </a:cubicBezTo>
                <a:cubicBezTo>
                  <a:pt x="103020" y="46493"/>
                  <a:pt x="105268" y="51861"/>
                  <a:pt x="105646" y="52760"/>
                </a:cubicBezTo>
                <a:cubicBezTo>
                  <a:pt x="106631" y="52348"/>
                  <a:pt x="113018" y="49664"/>
                  <a:pt x="113018" y="49664"/>
                </a:cubicBezTo>
                <a:lnTo>
                  <a:pt x="114444" y="46179"/>
                </a:lnTo>
                <a:lnTo>
                  <a:pt x="114444" y="46179"/>
                </a:lnTo>
                <a:cubicBezTo>
                  <a:pt x="114444" y="46179"/>
                  <a:pt x="108057" y="48857"/>
                  <a:pt x="107072" y="49275"/>
                </a:cubicBezTo>
                <a:cubicBezTo>
                  <a:pt x="106694" y="48376"/>
                  <a:pt x="104444" y="43007"/>
                  <a:pt x="104039" y="42045"/>
                </a:cubicBezTo>
                <a:cubicBezTo>
                  <a:pt x="103083" y="42452"/>
                  <a:pt x="97713" y="44707"/>
                  <a:pt x="96815" y="45080"/>
                </a:cubicBezTo>
                <a:cubicBezTo>
                  <a:pt x="96442" y="44187"/>
                  <a:pt x="94188" y="38817"/>
                  <a:pt x="93782" y="37856"/>
                </a:cubicBezTo>
                <a:cubicBezTo>
                  <a:pt x="92831" y="38262"/>
                  <a:pt x="87457" y="40518"/>
                  <a:pt x="86564" y="40890"/>
                </a:cubicBezTo>
                <a:cubicBezTo>
                  <a:pt x="86187" y="39997"/>
                  <a:pt x="83931" y="34628"/>
                  <a:pt x="83530" y="33666"/>
                </a:cubicBezTo>
                <a:cubicBezTo>
                  <a:pt x="82575" y="34073"/>
                  <a:pt x="77206" y="36323"/>
                  <a:pt x="76307" y="36700"/>
                </a:cubicBezTo>
                <a:cubicBezTo>
                  <a:pt x="75929" y="35807"/>
                  <a:pt x="73674" y="30438"/>
                  <a:pt x="73274" y="29476"/>
                </a:cubicBezTo>
                <a:cubicBezTo>
                  <a:pt x="72318" y="29877"/>
                  <a:pt x="66950" y="32133"/>
                  <a:pt x="66050" y="32511"/>
                </a:cubicBezTo>
                <a:cubicBezTo>
                  <a:pt x="65672" y="31612"/>
                  <a:pt x="63424" y="26248"/>
                  <a:pt x="63017" y="25287"/>
                </a:cubicBezTo>
                <a:cubicBezTo>
                  <a:pt x="62061" y="25688"/>
                  <a:pt x="56693" y="27943"/>
                  <a:pt x="55800" y="28321"/>
                </a:cubicBezTo>
                <a:cubicBezTo>
                  <a:pt x="55422" y="27423"/>
                  <a:pt x="53166" y="22058"/>
                  <a:pt x="52767" y="21097"/>
                </a:cubicBezTo>
                <a:cubicBezTo>
                  <a:pt x="51811" y="21498"/>
                  <a:pt x="46435" y="23754"/>
                  <a:pt x="45543" y="24131"/>
                </a:cubicBezTo>
                <a:cubicBezTo>
                  <a:pt x="45165" y="23233"/>
                  <a:pt x="42911" y="17869"/>
                  <a:pt x="42510" y="16907"/>
                </a:cubicBezTo>
                <a:cubicBezTo>
                  <a:pt x="41553" y="17308"/>
                  <a:pt x="36185" y="19564"/>
                  <a:pt x="35287" y="19942"/>
                </a:cubicBezTo>
                <a:cubicBezTo>
                  <a:pt x="34909" y="19043"/>
                  <a:pt x="32659" y="13674"/>
                  <a:pt x="32252" y="12718"/>
                </a:cubicBezTo>
                <a:cubicBezTo>
                  <a:pt x="31296" y="13119"/>
                  <a:pt x="25928" y="15374"/>
                  <a:pt x="25030" y="15752"/>
                </a:cubicBezTo>
                <a:cubicBezTo>
                  <a:pt x="24657" y="14854"/>
                  <a:pt x="22402" y="9484"/>
                  <a:pt x="21997" y="8528"/>
                </a:cubicBezTo>
                <a:cubicBezTo>
                  <a:pt x="21040" y="8929"/>
                  <a:pt x="15671" y="11185"/>
                  <a:pt x="14778" y="11562"/>
                </a:cubicBezTo>
                <a:cubicBezTo>
                  <a:pt x="14400" y="10664"/>
                  <a:pt x="12146" y="5294"/>
                  <a:pt x="11745" y="4333"/>
                </a:cubicBezTo>
                <a:cubicBezTo>
                  <a:pt x="10789" y="4739"/>
                  <a:pt x="5421" y="6995"/>
                  <a:pt x="4522" y="7373"/>
                </a:cubicBezTo>
                <a:cubicBezTo>
                  <a:pt x="4110" y="6382"/>
                  <a:pt x="1426" y="0"/>
                  <a:pt x="1426"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1" name="Google Shape;1891;p70"/>
          <p:cNvSpPr/>
          <p:nvPr/>
        </p:nvSpPr>
        <p:spPr>
          <a:xfrm>
            <a:off x="8120498" y="2665202"/>
            <a:ext cx="434673" cy="409068"/>
          </a:xfrm>
          <a:custGeom>
            <a:avLst/>
            <a:gdLst/>
            <a:ahLst/>
            <a:cxnLst/>
            <a:rect l="l" t="t" r="r" b="b"/>
            <a:pathLst>
              <a:path w="6119" h="5758" extrusionOk="0">
                <a:moveTo>
                  <a:pt x="3058" y="0"/>
                </a:moveTo>
                <a:cubicBezTo>
                  <a:pt x="2861" y="0"/>
                  <a:pt x="2665" y="116"/>
                  <a:pt x="2599" y="348"/>
                </a:cubicBezTo>
                <a:lnTo>
                  <a:pt x="2450" y="857"/>
                </a:lnTo>
                <a:lnTo>
                  <a:pt x="2050" y="508"/>
                </a:lnTo>
                <a:cubicBezTo>
                  <a:pt x="1953" y="422"/>
                  <a:pt x="1843" y="385"/>
                  <a:pt x="1737" y="385"/>
                </a:cubicBezTo>
                <a:cubicBezTo>
                  <a:pt x="1444" y="385"/>
                  <a:pt x="1176" y="666"/>
                  <a:pt x="1276" y="1006"/>
                </a:cubicBezTo>
                <a:lnTo>
                  <a:pt x="1426" y="1516"/>
                </a:lnTo>
                <a:lnTo>
                  <a:pt x="1426" y="1516"/>
                </a:lnTo>
                <a:lnTo>
                  <a:pt x="899" y="1435"/>
                </a:lnTo>
                <a:cubicBezTo>
                  <a:pt x="873" y="1431"/>
                  <a:pt x="848" y="1429"/>
                  <a:pt x="824" y="1429"/>
                </a:cubicBezTo>
                <a:cubicBezTo>
                  <a:pt x="396" y="1429"/>
                  <a:pt x="175" y="1979"/>
                  <a:pt x="521" y="2277"/>
                </a:cubicBezTo>
                <a:lnTo>
                  <a:pt x="922" y="2620"/>
                </a:lnTo>
                <a:lnTo>
                  <a:pt x="436" y="2837"/>
                </a:lnTo>
                <a:cubicBezTo>
                  <a:pt x="0" y="3038"/>
                  <a:pt x="92" y="3685"/>
                  <a:pt x="568" y="3754"/>
                </a:cubicBezTo>
                <a:lnTo>
                  <a:pt x="1094" y="3822"/>
                </a:lnTo>
                <a:lnTo>
                  <a:pt x="808" y="4269"/>
                </a:lnTo>
                <a:cubicBezTo>
                  <a:pt x="586" y="4611"/>
                  <a:pt x="854" y="5013"/>
                  <a:pt x="1204" y="5013"/>
                </a:cubicBezTo>
                <a:cubicBezTo>
                  <a:pt x="1270" y="5013"/>
                  <a:pt x="1339" y="4998"/>
                  <a:pt x="1408" y="4967"/>
                </a:cubicBezTo>
                <a:lnTo>
                  <a:pt x="1889" y="4744"/>
                </a:lnTo>
                <a:lnTo>
                  <a:pt x="1889" y="5276"/>
                </a:lnTo>
                <a:cubicBezTo>
                  <a:pt x="1886" y="5574"/>
                  <a:pt x="2126" y="5757"/>
                  <a:pt x="2371" y="5757"/>
                </a:cubicBezTo>
                <a:cubicBezTo>
                  <a:pt x="2521" y="5757"/>
                  <a:pt x="2673" y="5688"/>
                  <a:pt x="2771" y="5534"/>
                </a:cubicBezTo>
                <a:lnTo>
                  <a:pt x="3057" y="5087"/>
                </a:lnTo>
                <a:lnTo>
                  <a:pt x="3342" y="5534"/>
                </a:lnTo>
                <a:cubicBezTo>
                  <a:pt x="3441" y="5688"/>
                  <a:pt x="3592" y="5757"/>
                  <a:pt x="3743" y="5757"/>
                </a:cubicBezTo>
                <a:cubicBezTo>
                  <a:pt x="3987" y="5757"/>
                  <a:pt x="4228" y="5574"/>
                  <a:pt x="4224" y="5276"/>
                </a:cubicBezTo>
                <a:lnTo>
                  <a:pt x="4224" y="4744"/>
                </a:lnTo>
                <a:lnTo>
                  <a:pt x="4705" y="4967"/>
                </a:lnTo>
                <a:cubicBezTo>
                  <a:pt x="4775" y="4998"/>
                  <a:pt x="4845" y="5013"/>
                  <a:pt x="4912" y="5013"/>
                </a:cubicBezTo>
                <a:cubicBezTo>
                  <a:pt x="5265" y="5013"/>
                  <a:pt x="5533" y="4611"/>
                  <a:pt x="5312" y="4269"/>
                </a:cubicBezTo>
                <a:lnTo>
                  <a:pt x="5020" y="3822"/>
                </a:lnTo>
                <a:lnTo>
                  <a:pt x="5547" y="3754"/>
                </a:lnTo>
                <a:cubicBezTo>
                  <a:pt x="6021" y="3685"/>
                  <a:pt x="6119" y="3038"/>
                  <a:pt x="5678" y="2837"/>
                </a:cubicBezTo>
                <a:lnTo>
                  <a:pt x="5191" y="2620"/>
                </a:lnTo>
                <a:lnTo>
                  <a:pt x="5598" y="2277"/>
                </a:lnTo>
                <a:cubicBezTo>
                  <a:pt x="5945" y="1979"/>
                  <a:pt x="5718" y="1429"/>
                  <a:pt x="5289" y="1429"/>
                </a:cubicBezTo>
                <a:cubicBezTo>
                  <a:pt x="5265" y="1429"/>
                  <a:pt x="5240" y="1431"/>
                  <a:pt x="5215" y="1435"/>
                </a:cubicBezTo>
                <a:lnTo>
                  <a:pt x="4689" y="1516"/>
                </a:lnTo>
                <a:lnTo>
                  <a:pt x="4689" y="1516"/>
                </a:lnTo>
                <a:lnTo>
                  <a:pt x="4842" y="1006"/>
                </a:lnTo>
                <a:cubicBezTo>
                  <a:pt x="4943" y="666"/>
                  <a:pt x="4672" y="385"/>
                  <a:pt x="4378" y="385"/>
                </a:cubicBezTo>
                <a:cubicBezTo>
                  <a:pt x="4270" y="385"/>
                  <a:pt x="4160" y="422"/>
                  <a:pt x="4064" y="508"/>
                </a:cubicBezTo>
                <a:lnTo>
                  <a:pt x="3664" y="857"/>
                </a:lnTo>
                <a:lnTo>
                  <a:pt x="3521" y="348"/>
                </a:lnTo>
                <a:cubicBezTo>
                  <a:pt x="3452" y="116"/>
                  <a:pt x="3255" y="0"/>
                  <a:pt x="3058"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Freeform 4">
            <a:extLst>
              <a:ext uri="{FF2B5EF4-FFF2-40B4-BE49-F238E27FC236}">
                <a16:creationId xmlns:a16="http://schemas.microsoft.com/office/drawing/2014/main" id="{16D5D70A-FD2D-1396-FB62-FB9A7584C2CA}"/>
              </a:ext>
            </a:extLst>
          </p:cNvPr>
          <p:cNvSpPr/>
          <p:nvPr/>
        </p:nvSpPr>
        <p:spPr>
          <a:xfrm>
            <a:off x="960000" y="1893545"/>
            <a:ext cx="5718705" cy="959400"/>
          </a:xfrm>
          <a:custGeom>
            <a:avLst/>
            <a:gdLst>
              <a:gd name="connsiteX0" fmla="*/ 0 w 5718705"/>
              <a:gd name="connsiteY0" fmla="*/ 159903 h 959400"/>
              <a:gd name="connsiteX1" fmla="*/ 159903 w 5718705"/>
              <a:gd name="connsiteY1" fmla="*/ 0 h 959400"/>
              <a:gd name="connsiteX2" fmla="*/ 5558802 w 5718705"/>
              <a:gd name="connsiteY2" fmla="*/ 0 h 959400"/>
              <a:gd name="connsiteX3" fmla="*/ 5718705 w 5718705"/>
              <a:gd name="connsiteY3" fmla="*/ 159903 h 959400"/>
              <a:gd name="connsiteX4" fmla="*/ 5718705 w 5718705"/>
              <a:gd name="connsiteY4" fmla="*/ 799497 h 959400"/>
              <a:gd name="connsiteX5" fmla="*/ 5558802 w 5718705"/>
              <a:gd name="connsiteY5" fmla="*/ 959400 h 959400"/>
              <a:gd name="connsiteX6" fmla="*/ 159903 w 5718705"/>
              <a:gd name="connsiteY6" fmla="*/ 959400 h 959400"/>
              <a:gd name="connsiteX7" fmla="*/ 0 w 5718705"/>
              <a:gd name="connsiteY7" fmla="*/ 799497 h 959400"/>
              <a:gd name="connsiteX8" fmla="*/ 0 w 571870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705" h="959400">
                <a:moveTo>
                  <a:pt x="0" y="159903"/>
                </a:moveTo>
                <a:cubicBezTo>
                  <a:pt x="0" y="71591"/>
                  <a:pt x="71591" y="0"/>
                  <a:pt x="159903" y="0"/>
                </a:cubicBezTo>
                <a:lnTo>
                  <a:pt x="5558802" y="0"/>
                </a:lnTo>
                <a:cubicBezTo>
                  <a:pt x="5647114" y="0"/>
                  <a:pt x="5718705" y="71591"/>
                  <a:pt x="5718705" y="159903"/>
                </a:cubicBezTo>
                <a:lnTo>
                  <a:pt x="5718705" y="799497"/>
                </a:lnTo>
                <a:cubicBezTo>
                  <a:pt x="5718705" y="887809"/>
                  <a:pt x="5647114" y="959400"/>
                  <a:pt x="5558802" y="959400"/>
                </a:cubicBezTo>
                <a:lnTo>
                  <a:pt x="159903" y="959400"/>
                </a:lnTo>
                <a:cubicBezTo>
                  <a:pt x="71591" y="959400"/>
                  <a:pt x="0" y="887809"/>
                  <a:pt x="0" y="799497"/>
                </a:cubicBezTo>
                <a:lnTo>
                  <a:pt x="0" y="159903"/>
                </a:lnTo>
                <a:close/>
              </a:path>
            </a:pathLst>
          </a:custGeom>
          <a:solidFill>
            <a:schemeClr val="accent1"/>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dirty="0"/>
              <a:t>COVID-19</a:t>
            </a:r>
          </a:p>
        </p:txBody>
      </p:sp>
      <p:sp>
        <p:nvSpPr>
          <p:cNvPr id="6" name="Freeform 5">
            <a:extLst>
              <a:ext uri="{FF2B5EF4-FFF2-40B4-BE49-F238E27FC236}">
                <a16:creationId xmlns:a16="http://schemas.microsoft.com/office/drawing/2014/main" id="{9D46A1CE-1F62-3405-BE5E-8D4D27C90D81}"/>
              </a:ext>
            </a:extLst>
          </p:cNvPr>
          <p:cNvSpPr/>
          <p:nvPr/>
        </p:nvSpPr>
        <p:spPr>
          <a:xfrm>
            <a:off x="960000" y="2968145"/>
            <a:ext cx="5718705" cy="959400"/>
          </a:xfrm>
          <a:custGeom>
            <a:avLst/>
            <a:gdLst>
              <a:gd name="connsiteX0" fmla="*/ 0 w 5718705"/>
              <a:gd name="connsiteY0" fmla="*/ 159903 h 959400"/>
              <a:gd name="connsiteX1" fmla="*/ 159903 w 5718705"/>
              <a:gd name="connsiteY1" fmla="*/ 0 h 959400"/>
              <a:gd name="connsiteX2" fmla="*/ 5558802 w 5718705"/>
              <a:gd name="connsiteY2" fmla="*/ 0 h 959400"/>
              <a:gd name="connsiteX3" fmla="*/ 5718705 w 5718705"/>
              <a:gd name="connsiteY3" fmla="*/ 159903 h 959400"/>
              <a:gd name="connsiteX4" fmla="*/ 5718705 w 5718705"/>
              <a:gd name="connsiteY4" fmla="*/ 799497 h 959400"/>
              <a:gd name="connsiteX5" fmla="*/ 5558802 w 5718705"/>
              <a:gd name="connsiteY5" fmla="*/ 959400 h 959400"/>
              <a:gd name="connsiteX6" fmla="*/ 159903 w 5718705"/>
              <a:gd name="connsiteY6" fmla="*/ 959400 h 959400"/>
              <a:gd name="connsiteX7" fmla="*/ 0 w 5718705"/>
              <a:gd name="connsiteY7" fmla="*/ 799497 h 959400"/>
              <a:gd name="connsiteX8" fmla="*/ 0 w 571870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705" h="959400">
                <a:moveTo>
                  <a:pt x="0" y="159903"/>
                </a:moveTo>
                <a:cubicBezTo>
                  <a:pt x="0" y="71591"/>
                  <a:pt x="71591" y="0"/>
                  <a:pt x="159903" y="0"/>
                </a:cubicBezTo>
                <a:lnTo>
                  <a:pt x="5558802" y="0"/>
                </a:lnTo>
                <a:cubicBezTo>
                  <a:pt x="5647114" y="0"/>
                  <a:pt x="5718705" y="71591"/>
                  <a:pt x="5718705" y="159903"/>
                </a:cubicBezTo>
                <a:lnTo>
                  <a:pt x="5718705" y="799497"/>
                </a:lnTo>
                <a:cubicBezTo>
                  <a:pt x="5718705" y="887809"/>
                  <a:pt x="5647114" y="959400"/>
                  <a:pt x="5558802" y="959400"/>
                </a:cubicBezTo>
                <a:lnTo>
                  <a:pt x="159903" y="959400"/>
                </a:lnTo>
                <a:cubicBezTo>
                  <a:pt x="71591" y="959400"/>
                  <a:pt x="0" y="887809"/>
                  <a:pt x="0" y="799497"/>
                </a:cubicBezTo>
                <a:lnTo>
                  <a:pt x="0" y="159903"/>
                </a:lnTo>
                <a:close/>
              </a:path>
            </a:pathLst>
          </a:custGeom>
          <a:solidFill>
            <a:schemeClr val="accent2"/>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dirty="0"/>
              <a:t>Participant Pool</a:t>
            </a:r>
          </a:p>
        </p:txBody>
      </p:sp>
      <p:sp>
        <p:nvSpPr>
          <p:cNvPr id="7" name="Freeform 6">
            <a:extLst>
              <a:ext uri="{FF2B5EF4-FFF2-40B4-BE49-F238E27FC236}">
                <a16:creationId xmlns:a16="http://schemas.microsoft.com/office/drawing/2014/main" id="{77530114-06F7-EFBD-F934-AC2617C8E471}"/>
              </a:ext>
            </a:extLst>
          </p:cNvPr>
          <p:cNvSpPr/>
          <p:nvPr/>
        </p:nvSpPr>
        <p:spPr>
          <a:xfrm>
            <a:off x="960000" y="4042745"/>
            <a:ext cx="5718705" cy="959400"/>
          </a:xfrm>
          <a:custGeom>
            <a:avLst/>
            <a:gdLst>
              <a:gd name="connsiteX0" fmla="*/ 0 w 5718705"/>
              <a:gd name="connsiteY0" fmla="*/ 159903 h 959400"/>
              <a:gd name="connsiteX1" fmla="*/ 159903 w 5718705"/>
              <a:gd name="connsiteY1" fmla="*/ 0 h 959400"/>
              <a:gd name="connsiteX2" fmla="*/ 5558802 w 5718705"/>
              <a:gd name="connsiteY2" fmla="*/ 0 h 959400"/>
              <a:gd name="connsiteX3" fmla="*/ 5718705 w 5718705"/>
              <a:gd name="connsiteY3" fmla="*/ 159903 h 959400"/>
              <a:gd name="connsiteX4" fmla="*/ 5718705 w 5718705"/>
              <a:gd name="connsiteY4" fmla="*/ 799497 h 959400"/>
              <a:gd name="connsiteX5" fmla="*/ 5558802 w 5718705"/>
              <a:gd name="connsiteY5" fmla="*/ 959400 h 959400"/>
              <a:gd name="connsiteX6" fmla="*/ 159903 w 5718705"/>
              <a:gd name="connsiteY6" fmla="*/ 959400 h 959400"/>
              <a:gd name="connsiteX7" fmla="*/ 0 w 5718705"/>
              <a:gd name="connsiteY7" fmla="*/ 799497 h 959400"/>
              <a:gd name="connsiteX8" fmla="*/ 0 w 571870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705" h="959400">
                <a:moveTo>
                  <a:pt x="0" y="159903"/>
                </a:moveTo>
                <a:cubicBezTo>
                  <a:pt x="0" y="71591"/>
                  <a:pt x="71591" y="0"/>
                  <a:pt x="159903" y="0"/>
                </a:cubicBezTo>
                <a:lnTo>
                  <a:pt x="5558802" y="0"/>
                </a:lnTo>
                <a:cubicBezTo>
                  <a:pt x="5647114" y="0"/>
                  <a:pt x="5718705" y="71591"/>
                  <a:pt x="5718705" y="159903"/>
                </a:cubicBezTo>
                <a:lnTo>
                  <a:pt x="5718705" y="799497"/>
                </a:lnTo>
                <a:cubicBezTo>
                  <a:pt x="5718705" y="887809"/>
                  <a:pt x="5647114" y="959400"/>
                  <a:pt x="5558802" y="959400"/>
                </a:cubicBezTo>
                <a:lnTo>
                  <a:pt x="159903" y="959400"/>
                </a:lnTo>
                <a:cubicBezTo>
                  <a:pt x="71591" y="959400"/>
                  <a:pt x="0" y="887809"/>
                  <a:pt x="0" y="799497"/>
                </a:cubicBezTo>
                <a:lnTo>
                  <a:pt x="0" y="159903"/>
                </a:lnTo>
                <a:close/>
              </a:path>
            </a:pathLst>
          </a:custGeom>
          <a:solidFill>
            <a:schemeClr val="accent5"/>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dirty="0"/>
              <a:t>Motivation Measurement</a:t>
            </a:r>
          </a:p>
        </p:txBody>
      </p:sp>
      <p:sp>
        <p:nvSpPr>
          <p:cNvPr id="3" name="Slide Number Placeholder 2">
            <a:extLst>
              <a:ext uri="{FF2B5EF4-FFF2-40B4-BE49-F238E27FC236}">
                <a16:creationId xmlns:a16="http://schemas.microsoft.com/office/drawing/2014/main" id="{06E09C5D-72E9-7937-2854-96ADC8C57399}"/>
              </a:ext>
            </a:extLst>
          </p:cNvPr>
          <p:cNvSpPr>
            <a:spLocks noGrp="1"/>
          </p:cNvSpPr>
          <p:nvPr>
            <p:ph type="sldNum" sz="quarter" idx="11"/>
          </p:nvPr>
        </p:nvSpPr>
        <p:spPr/>
        <p:txBody>
          <a:bodyPr/>
          <a:lstStyle/>
          <a:p>
            <a:fld id="{1F1DC75C-5EE8-F742-B88A-744EFCB10CB2}" type="slidenum">
              <a:rPr lang="en-US" smtClean="0"/>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3"/>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ctr" anchorCtr="0">
            <a:noAutofit/>
          </a:bodyPr>
          <a:lstStyle/>
          <a:p>
            <a:pPr algn="ctr"/>
            <a:r>
              <a:rPr lang="en" dirty="0"/>
              <a:t>Representation </a:t>
            </a:r>
            <a:r>
              <a:rPr lang="en" dirty="0">
                <a:solidFill>
                  <a:schemeClr val="accent1"/>
                </a:solidFill>
              </a:rPr>
              <a:t>Matters</a:t>
            </a:r>
            <a:endParaRPr dirty="0">
              <a:solidFill>
                <a:schemeClr val="accent1"/>
              </a:solidFill>
            </a:endParaRPr>
          </a:p>
        </p:txBody>
      </p:sp>
      <p:sp>
        <p:nvSpPr>
          <p:cNvPr id="815" name="Google Shape;815;p43"/>
          <p:cNvSpPr/>
          <p:nvPr/>
        </p:nvSpPr>
        <p:spPr>
          <a:xfrm>
            <a:off x="1010902" y="2717190"/>
            <a:ext cx="607396" cy="599625"/>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 name="TextBox 336">
            <a:extLst>
              <a:ext uri="{FF2B5EF4-FFF2-40B4-BE49-F238E27FC236}">
                <a16:creationId xmlns:a16="http://schemas.microsoft.com/office/drawing/2014/main" id="{5D252F8D-3768-884C-8217-625959E68A37}"/>
              </a:ext>
            </a:extLst>
          </p:cNvPr>
          <p:cNvSpPr txBox="1"/>
          <p:nvPr/>
        </p:nvSpPr>
        <p:spPr>
          <a:xfrm>
            <a:off x="2340221" y="5229794"/>
            <a:ext cx="2795512" cy="584775"/>
          </a:xfrm>
          <a:prstGeom prst="rect">
            <a:avLst/>
          </a:prstGeom>
          <a:noFill/>
        </p:spPr>
        <p:txBody>
          <a:bodyPr wrap="square" rtlCol="0">
            <a:spAutoFit/>
          </a:bodyPr>
          <a:lstStyle/>
          <a:p>
            <a:pPr algn="ctr"/>
            <a:r>
              <a:rPr lang="en-US" sz="3200" dirty="0"/>
              <a:t>U.S. Population</a:t>
            </a:r>
          </a:p>
        </p:txBody>
      </p:sp>
      <p:grpSp>
        <p:nvGrpSpPr>
          <p:cNvPr id="12" name="Group 11">
            <a:extLst>
              <a:ext uri="{FF2B5EF4-FFF2-40B4-BE49-F238E27FC236}">
                <a16:creationId xmlns:a16="http://schemas.microsoft.com/office/drawing/2014/main" id="{BF8664A8-F87B-CE38-684C-82C4EEEA8C43}"/>
              </a:ext>
            </a:extLst>
          </p:cNvPr>
          <p:cNvGrpSpPr/>
          <p:nvPr/>
        </p:nvGrpSpPr>
        <p:grpSpPr>
          <a:xfrm>
            <a:off x="2270798" y="1378117"/>
            <a:ext cx="2896707" cy="3885070"/>
            <a:chOff x="2270798" y="1378117"/>
            <a:chExt cx="2896707" cy="3885070"/>
          </a:xfrm>
        </p:grpSpPr>
        <p:grpSp>
          <p:nvGrpSpPr>
            <p:cNvPr id="188" name="Group 187">
              <a:extLst>
                <a:ext uri="{FF2B5EF4-FFF2-40B4-BE49-F238E27FC236}">
                  <a16:creationId xmlns:a16="http://schemas.microsoft.com/office/drawing/2014/main" id="{1BF17FAF-BB74-CF49-96FE-27B91F6E6074}"/>
                </a:ext>
              </a:extLst>
            </p:cNvPr>
            <p:cNvGrpSpPr/>
            <p:nvPr/>
          </p:nvGrpSpPr>
          <p:grpSpPr>
            <a:xfrm>
              <a:off x="2292925" y="1378117"/>
              <a:ext cx="2874580" cy="383890"/>
              <a:chOff x="1855075" y="1489842"/>
              <a:chExt cx="3603298" cy="670034"/>
            </a:xfrm>
          </p:grpSpPr>
          <p:grpSp>
            <p:nvGrpSpPr>
              <p:cNvPr id="322" name="Group 321">
                <a:extLst>
                  <a:ext uri="{FF2B5EF4-FFF2-40B4-BE49-F238E27FC236}">
                    <a16:creationId xmlns:a16="http://schemas.microsoft.com/office/drawing/2014/main" id="{48382072-EB54-C143-ABF0-6A0329601B29}"/>
                  </a:ext>
                </a:extLst>
              </p:cNvPr>
              <p:cNvGrpSpPr/>
              <p:nvPr/>
            </p:nvGrpSpPr>
            <p:grpSpPr>
              <a:xfrm>
                <a:off x="1855075" y="1489842"/>
                <a:ext cx="982718" cy="670034"/>
                <a:chOff x="1855075" y="1489842"/>
                <a:chExt cx="717333" cy="478222"/>
              </a:xfrm>
            </p:grpSpPr>
            <p:pic>
              <p:nvPicPr>
                <p:cNvPr id="335" name="Graphic 334" descr="Man with solid fill">
                  <a:extLst>
                    <a:ext uri="{FF2B5EF4-FFF2-40B4-BE49-F238E27FC236}">
                      <a16:creationId xmlns:a16="http://schemas.microsoft.com/office/drawing/2014/main" id="{5FF832F8-4BB7-844C-9391-E945E976F1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36" name="Graphic 335" descr="Man with solid fill">
                  <a:extLst>
                    <a:ext uri="{FF2B5EF4-FFF2-40B4-BE49-F238E27FC236}">
                      <a16:creationId xmlns:a16="http://schemas.microsoft.com/office/drawing/2014/main" id="{3A835CC9-EE6C-F042-A325-054B2A7DB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23" name="Group 322">
                <a:extLst>
                  <a:ext uri="{FF2B5EF4-FFF2-40B4-BE49-F238E27FC236}">
                    <a16:creationId xmlns:a16="http://schemas.microsoft.com/office/drawing/2014/main" id="{8A7BDB35-652C-BB4F-AC49-29E92F93284B}"/>
                  </a:ext>
                </a:extLst>
              </p:cNvPr>
              <p:cNvGrpSpPr/>
              <p:nvPr/>
            </p:nvGrpSpPr>
            <p:grpSpPr>
              <a:xfrm>
                <a:off x="2510220" y="1489842"/>
                <a:ext cx="982718" cy="670034"/>
                <a:chOff x="1855075" y="1489842"/>
                <a:chExt cx="717333" cy="478222"/>
              </a:xfrm>
            </p:grpSpPr>
            <p:pic>
              <p:nvPicPr>
                <p:cNvPr id="333" name="Graphic 332" descr="Man with solid fill">
                  <a:extLst>
                    <a:ext uri="{FF2B5EF4-FFF2-40B4-BE49-F238E27FC236}">
                      <a16:creationId xmlns:a16="http://schemas.microsoft.com/office/drawing/2014/main" id="{D49DF075-DA02-FC48-A92A-74A1FAFC4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34" name="Graphic 333" descr="Man with solid fill">
                  <a:extLst>
                    <a:ext uri="{FF2B5EF4-FFF2-40B4-BE49-F238E27FC236}">
                      <a16:creationId xmlns:a16="http://schemas.microsoft.com/office/drawing/2014/main" id="{AE32A6B1-9849-F448-9343-CF6ED656A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24" name="Group 323">
                <a:extLst>
                  <a:ext uri="{FF2B5EF4-FFF2-40B4-BE49-F238E27FC236}">
                    <a16:creationId xmlns:a16="http://schemas.microsoft.com/office/drawing/2014/main" id="{3B0435D7-B2CE-E240-A7B3-6AFED7694904}"/>
                  </a:ext>
                </a:extLst>
              </p:cNvPr>
              <p:cNvGrpSpPr/>
              <p:nvPr/>
            </p:nvGrpSpPr>
            <p:grpSpPr>
              <a:xfrm>
                <a:off x="3165365" y="1489842"/>
                <a:ext cx="982718" cy="670034"/>
                <a:chOff x="1855075" y="1489842"/>
                <a:chExt cx="717333" cy="478222"/>
              </a:xfrm>
            </p:grpSpPr>
            <p:pic>
              <p:nvPicPr>
                <p:cNvPr id="331" name="Graphic 330" descr="Man with solid fill">
                  <a:extLst>
                    <a:ext uri="{FF2B5EF4-FFF2-40B4-BE49-F238E27FC236}">
                      <a16:creationId xmlns:a16="http://schemas.microsoft.com/office/drawing/2014/main" id="{1D509199-4E7F-EF4A-BD0F-9F5752CFE6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32" name="Graphic 331" descr="Man with solid fill">
                  <a:extLst>
                    <a:ext uri="{FF2B5EF4-FFF2-40B4-BE49-F238E27FC236}">
                      <a16:creationId xmlns:a16="http://schemas.microsoft.com/office/drawing/2014/main" id="{9CB44775-737D-CE4C-9631-0D8F4A7E33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25" name="Group 324">
                <a:extLst>
                  <a:ext uri="{FF2B5EF4-FFF2-40B4-BE49-F238E27FC236}">
                    <a16:creationId xmlns:a16="http://schemas.microsoft.com/office/drawing/2014/main" id="{89D2D35C-B28E-9744-AA87-A9099F1482CE}"/>
                  </a:ext>
                </a:extLst>
              </p:cNvPr>
              <p:cNvGrpSpPr/>
              <p:nvPr/>
            </p:nvGrpSpPr>
            <p:grpSpPr>
              <a:xfrm>
                <a:off x="3820510" y="1489842"/>
                <a:ext cx="982718" cy="670034"/>
                <a:chOff x="1855075" y="1489842"/>
                <a:chExt cx="717333" cy="478222"/>
              </a:xfrm>
            </p:grpSpPr>
            <p:pic>
              <p:nvPicPr>
                <p:cNvPr id="329" name="Graphic 328" descr="Man with solid fill">
                  <a:extLst>
                    <a:ext uri="{FF2B5EF4-FFF2-40B4-BE49-F238E27FC236}">
                      <a16:creationId xmlns:a16="http://schemas.microsoft.com/office/drawing/2014/main" id="{5F59D971-4709-7542-A919-584EF8FBA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30" name="Graphic 329" descr="Man with solid fill">
                  <a:extLst>
                    <a:ext uri="{FF2B5EF4-FFF2-40B4-BE49-F238E27FC236}">
                      <a16:creationId xmlns:a16="http://schemas.microsoft.com/office/drawing/2014/main" id="{BD8024BC-9154-4F47-AF2C-DDC5C3128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26" name="Group 325">
                <a:extLst>
                  <a:ext uri="{FF2B5EF4-FFF2-40B4-BE49-F238E27FC236}">
                    <a16:creationId xmlns:a16="http://schemas.microsoft.com/office/drawing/2014/main" id="{D73696C9-573B-364E-B4D4-51BCF6B5E8D4}"/>
                  </a:ext>
                </a:extLst>
              </p:cNvPr>
              <p:cNvGrpSpPr/>
              <p:nvPr/>
            </p:nvGrpSpPr>
            <p:grpSpPr>
              <a:xfrm>
                <a:off x="4475655" y="1489842"/>
                <a:ext cx="982718" cy="670034"/>
                <a:chOff x="1855075" y="1489842"/>
                <a:chExt cx="717333" cy="478222"/>
              </a:xfrm>
            </p:grpSpPr>
            <p:pic>
              <p:nvPicPr>
                <p:cNvPr id="327" name="Graphic 326" descr="Man with solid fill">
                  <a:extLst>
                    <a:ext uri="{FF2B5EF4-FFF2-40B4-BE49-F238E27FC236}">
                      <a16:creationId xmlns:a16="http://schemas.microsoft.com/office/drawing/2014/main" id="{CD50619B-A9DB-9D44-8CB2-E4C227279A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28" name="Graphic 327" descr="Man with solid fill">
                  <a:extLst>
                    <a:ext uri="{FF2B5EF4-FFF2-40B4-BE49-F238E27FC236}">
                      <a16:creationId xmlns:a16="http://schemas.microsoft.com/office/drawing/2014/main" id="{2E5D14DC-DF79-D245-BEF5-14F97431B2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grpSp>
          <p:nvGrpSpPr>
            <p:cNvPr id="189" name="Group 188">
              <a:extLst>
                <a:ext uri="{FF2B5EF4-FFF2-40B4-BE49-F238E27FC236}">
                  <a16:creationId xmlns:a16="http://schemas.microsoft.com/office/drawing/2014/main" id="{5ADDF436-9D45-DA4B-B0F4-9866B2C48BFD}"/>
                </a:ext>
              </a:extLst>
            </p:cNvPr>
            <p:cNvGrpSpPr/>
            <p:nvPr/>
          </p:nvGrpSpPr>
          <p:grpSpPr>
            <a:xfrm>
              <a:off x="2292925" y="1762007"/>
              <a:ext cx="2874580" cy="383890"/>
              <a:chOff x="1855075" y="1489842"/>
              <a:chExt cx="3603298" cy="670034"/>
            </a:xfrm>
          </p:grpSpPr>
          <p:grpSp>
            <p:nvGrpSpPr>
              <p:cNvPr id="307" name="Group 306">
                <a:extLst>
                  <a:ext uri="{FF2B5EF4-FFF2-40B4-BE49-F238E27FC236}">
                    <a16:creationId xmlns:a16="http://schemas.microsoft.com/office/drawing/2014/main" id="{81D106A7-FD11-614F-8BCD-1100F5649E46}"/>
                  </a:ext>
                </a:extLst>
              </p:cNvPr>
              <p:cNvGrpSpPr/>
              <p:nvPr/>
            </p:nvGrpSpPr>
            <p:grpSpPr>
              <a:xfrm>
                <a:off x="1855075" y="1489842"/>
                <a:ext cx="982718" cy="670034"/>
                <a:chOff x="1855075" y="1489842"/>
                <a:chExt cx="717333" cy="478222"/>
              </a:xfrm>
            </p:grpSpPr>
            <p:pic>
              <p:nvPicPr>
                <p:cNvPr id="320" name="Graphic 319" descr="Man with solid fill">
                  <a:extLst>
                    <a:ext uri="{FF2B5EF4-FFF2-40B4-BE49-F238E27FC236}">
                      <a16:creationId xmlns:a16="http://schemas.microsoft.com/office/drawing/2014/main" id="{BBF9277B-4A62-4E4F-BFCA-DD3600FF83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21" name="Graphic 320" descr="Man with solid fill">
                  <a:extLst>
                    <a:ext uri="{FF2B5EF4-FFF2-40B4-BE49-F238E27FC236}">
                      <a16:creationId xmlns:a16="http://schemas.microsoft.com/office/drawing/2014/main" id="{4DBEF5A9-E224-D748-A79F-EB8C54DC4A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08" name="Group 307">
                <a:extLst>
                  <a:ext uri="{FF2B5EF4-FFF2-40B4-BE49-F238E27FC236}">
                    <a16:creationId xmlns:a16="http://schemas.microsoft.com/office/drawing/2014/main" id="{00143080-3A21-154F-980A-86BCAD11FCC4}"/>
                  </a:ext>
                </a:extLst>
              </p:cNvPr>
              <p:cNvGrpSpPr/>
              <p:nvPr/>
            </p:nvGrpSpPr>
            <p:grpSpPr>
              <a:xfrm>
                <a:off x="2510220" y="1489842"/>
                <a:ext cx="982718" cy="670034"/>
                <a:chOff x="1855075" y="1489842"/>
                <a:chExt cx="717333" cy="478222"/>
              </a:xfrm>
            </p:grpSpPr>
            <p:pic>
              <p:nvPicPr>
                <p:cNvPr id="318" name="Graphic 317" descr="Man with solid fill">
                  <a:extLst>
                    <a:ext uri="{FF2B5EF4-FFF2-40B4-BE49-F238E27FC236}">
                      <a16:creationId xmlns:a16="http://schemas.microsoft.com/office/drawing/2014/main" id="{7603C64A-A431-204B-9DE0-DC68E5B23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19" name="Graphic 318" descr="Man with solid fill">
                  <a:extLst>
                    <a:ext uri="{FF2B5EF4-FFF2-40B4-BE49-F238E27FC236}">
                      <a16:creationId xmlns:a16="http://schemas.microsoft.com/office/drawing/2014/main" id="{505B5870-9969-8E42-AE5C-29E55BF2E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09" name="Group 308">
                <a:extLst>
                  <a:ext uri="{FF2B5EF4-FFF2-40B4-BE49-F238E27FC236}">
                    <a16:creationId xmlns:a16="http://schemas.microsoft.com/office/drawing/2014/main" id="{44D46227-3386-214B-8CEB-F4829D918533}"/>
                  </a:ext>
                </a:extLst>
              </p:cNvPr>
              <p:cNvGrpSpPr/>
              <p:nvPr/>
            </p:nvGrpSpPr>
            <p:grpSpPr>
              <a:xfrm>
                <a:off x="3165365" y="1489842"/>
                <a:ext cx="982718" cy="670034"/>
                <a:chOff x="1855075" y="1489842"/>
                <a:chExt cx="717333" cy="478222"/>
              </a:xfrm>
            </p:grpSpPr>
            <p:pic>
              <p:nvPicPr>
                <p:cNvPr id="316" name="Graphic 315" descr="Man with solid fill">
                  <a:extLst>
                    <a:ext uri="{FF2B5EF4-FFF2-40B4-BE49-F238E27FC236}">
                      <a16:creationId xmlns:a16="http://schemas.microsoft.com/office/drawing/2014/main" id="{FE9F4FB2-769D-2B4E-B359-4AD30DEF9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17" name="Graphic 316" descr="Man with solid fill">
                  <a:extLst>
                    <a:ext uri="{FF2B5EF4-FFF2-40B4-BE49-F238E27FC236}">
                      <a16:creationId xmlns:a16="http://schemas.microsoft.com/office/drawing/2014/main" id="{CC623C0A-82AE-0048-85F5-E1C06BA44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10" name="Group 309">
                <a:extLst>
                  <a:ext uri="{FF2B5EF4-FFF2-40B4-BE49-F238E27FC236}">
                    <a16:creationId xmlns:a16="http://schemas.microsoft.com/office/drawing/2014/main" id="{6EEF5534-8609-A544-B05F-A205AE81C389}"/>
                  </a:ext>
                </a:extLst>
              </p:cNvPr>
              <p:cNvGrpSpPr/>
              <p:nvPr/>
            </p:nvGrpSpPr>
            <p:grpSpPr>
              <a:xfrm>
                <a:off x="3820510" y="1489842"/>
                <a:ext cx="982718" cy="670034"/>
                <a:chOff x="1855075" y="1489842"/>
                <a:chExt cx="717333" cy="478222"/>
              </a:xfrm>
            </p:grpSpPr>
            <p:pic>
              <p:nvPicPr>
                <p:cNvPr id="314" name="Graphic 313" descr="Man with solid fill">
                  <a:extLst>
                    <a:ext uri="{FF2B5EF4-FFF2-40B4-BE49-F238E27FC236}">
                      <a16:creationId xmlns:a16="http://schemas.microsoft.com/office/drawing/2014/main" id="{EE8CEE92-642E-4D42-B4AD-CE15CA51B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15" name="Graphic 314" descr="Man with solid fill">
                  <a:extLst>
                    <a:ext uri="{FF2B5EF4-FFF2-40B4-BE49-F238E27FC236}">
                      <a16:creationId xmlns:a16="http://schemas.microsoft.com/office/drawing/2014/main" id="{A92417DC-45AC-6A41-9995-F218DA1156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311" name="Group 310">
                <a:extLst>
                  <a:ext uri="{FF2B5EF4-FFF2-40B4-BE49-F238E27FC236}">
                    <a16:creationId xmlns:a16="http://schemas.microsoft.com/office/drawing/2014/main" id="{91EB1D9C-9403-9546-B0C6-009455D42730}"/>
                  </a:ext>
                </a:extLst>
              </p:cNvPr>
              <p:cNvGrpSpPr/>
              <p:nvPr/>
            </p:nvGrpSpPr>
            <p:grpSpPr>
              <a:xfrm>
                <a:off x="4475655" y="1489842"/>
                <a:ext cx="982718" cy="670034"/>
                <a:chOff x="1855075" y="1489842"/>
                <a:chExt cx="717333" cy="478222"/>
              </a:xfrm>
            </p:grpSpPr>
            <p:pic>
              <p:nvPicPr>
                <p:cNvPr id="312" name="Graphic 311" descr="Man with solid fill">
                  <a:extLst>
                    <a:ext uri="{FF2B5EF4-FFF2-40B4-BE49-F238E27FC236}">
                      <a16:creationId xmlns:a16="http://schemas.microsoft.com/office/drawing/2014/main" id="{CFBD3915-3A4F-6E43-905F-FA078001F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13" name="Graphic 312" descr="Man with solid fill">
                  <a:extLst>
                    <a:ext uri="{FF2B5EF4-FFF2-40B4-BE49-F238E27FC236}">
                      <a16:creationId xmlns:a16="http://schemas.microsoft.com/office/drawing/2014/main" id="{597AF125-875D-F94A-A03B-1CB0669C5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grpSp>
          <p:nvGrpSpPr>
            <p:cNvPr id="190" name="Group 189">
              <a:extLst>
                <a:ext uri="{FF2B5EF4-FFF2-40B4-BE49-F238E27FC236}">
                  <a16:creationId xmlns:a16="http://schemas.microsoft.com/office/drawing/2014/main" id="{D3C5F241-202F-1B41-86C6-B9E4365AF8A7}"/>
                </a:ext>
              </a:extLst>
            </p:cNvPr>
            <p:cNvGrpSpPr/>
            <p:nvPr/>
          </p:nvGrpSpPr>
          <p:grpSpPr>
            <a:xfrm>
              <a:off x="2292925" y="2145898"/>
              <a:ext cx="2874580" cy="383890"/>
              <a:chOff x="1855075" y="1489842"/>
              <a:chExt cx="3603298" cy="670034"/>
            </a:xfrm>
          </p:grpSpPr>
          <p:grpSp>
            <p:nvGrpSpPr>
              <p:cNvPr id="292" name="Group 291">
                <a:extLst>
                  <a:ext uri="{FF2B5EF4-FFF2-40B4-BE49-F238E27FC236}">
                    <a16:creationId xmlns:a16="http://schemas.microsoft.com/office/drawing/2014/main" id="{445C01CB-33D0-644B-B181-536AD2E3E84D}"/>
                  </a:ext>
                </a:extLst>
              </p:cNvPr>
              <p:cNvGrpSpPr/>
              <p:nvPr/>
            </p:nvGrpSpPr>
            <p:grpSpPr>
              <a:xfrm>
                <a:off x="1855075" y="1489842"/>
                <a:ext cx="982718" cy="670034"/>
                <a:chOff x="1855075" y="1489842"/>
                <a:chExt cx="717333" cy="478222"/>
              </a:xfrm>
            </p:grpSpPr>
            <p:pic>
              <p:nvPicPr>
                <p:cNvPr id="305" name="Graphic 304" descr="Man with solid fill">
                  <a:extLst>
                    <a:ext uri="{FF2B5EF4-FFF2-40B4-BE49-F238E27FC236}">
                      <a16:creationId xmlns:a16="http://schemas.microsoft.com/office/drawing/2014/main" id="{110B1D4E-04AD-434D-AB25-BAD6FA72F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06" name="Graphic 305" descr="Man with solid fill">
                  <a:extLst>
                    <a:ext uri="{FF2B5EF4-FFF2-40B4-BE49-F238E27FC236}">
                      <a16:creationId xmlns:a16="http://schemas.microsoft.com/office/drawing/2014/main" id="{0FEBD2AE-6792-DE45-8D0D-F58F1E3FE5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293" name="Group 292">
                <a:extLst>
                  <a:ext uri="{FF2B5EF4-FFF2-40B4-BE49-F238E27FC236}">
                    <a16:creationId xmlns:a16="http://schemas.microsoft.com/office/drawing/2014/main" id="{0C4E5F4F-1B00-1040-9D77-3EB4360F65FF}"/>
                  </a:ext>
                </a:extLst>
              </p:cNvPr>
              <p:cNvGrpSpPr/>
              <p:nvPr/>
            </p:nvGrpSpPr>
            <p:grpSpPr>
              <a:xfrm>
                <a:off x="2510220" y="1489842"/>
                <a:ext cx="982718" cy="670034"/>
                <a:chOff x="1855075" y="1489842"/>
                <a:chExt cx="717333" cy="478222"/>
              </a:xfrm>
            </p:grpSpPr>
            <p:pic>
              <p:nvPicPr>
                <p:cNvPr id="303" name="Graphic 302" descr="Man with solid fill">
                  <a:extLst>
                    <a:ext uri="{FF2B5EF4-FFF2-40B4-BE49-F238E27FC236}">
                      <a16:creationId xmlns:a16="http://schemas.microsoft.com/office/drawing/2014/main" id="{EBBB86AC-2C9D-3D48-B8CD-FFF26D295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04" name="Graphic 303" descr="Man with solid fill">
                  <a:extLst>
                    <a:ext uri="{FF2B5EF4-FFF2-40B4-BE49-F238E27FC236}">
                      <a16:creationId xmlns:a16="http://schemas.microsoft.com/office/drawing/2014/main" id="{5354BB98-7B0C-EE42-AF23-B207D4C28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294" name="Group 293">
                <a:extLst>
                  <a:ext uri="{FF2B5EF4-FFF2-40B4-BE49-F238E27FC236}">
                    <a16:creationId xmlns:a16="http://schemas.microsoft.com/office/drawing/2014/main" id="{F21300FC-E860-A24F-806A-9E5F6BF1DF4A}"/>
                  </a:ext>
                </a:extLst>
              </p:cNvPr>
              <p:cNvGrpSpPr/>
              <p:nvPr/>
            </p:nvGrpSpPr>
            <p:grpSpPr>
              <a:xfrm>
                <a:off x="3165365" y="1489842"/>
                <a:ext cx="982718" cy="670034"/>
                <a:chOff x="1855075" y="1489842"/>
                <a:chExt cx="717333" cy="478222"/>
              </a:xfrm>
            </p:grpSpPr>
            <p:pic>
              <p:nvPicPr>
                <p:cNvPr id="301" name="Graphic 300" descr="Man with solid fill">
                  <a:extLst>
                    <a:ext uri="{FF2B5EF4-FFF2-40B4-BE49-F238E27FC236}">
                      <a16:creationId xmlns:a16="http://schemas.microsoft.com/office/drawing/2014/main" id="{7BC8A124-B063-AA4E-B819-311836B58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02" name="Graphic 301" descr="Man with solid fill">
                  <a:extLst>
                    <a:ext uri="{FF2B5EF4-FFF2-40B4-BE49-F238E27FC236}">
                      <a16:creationId xmlns:a16="http://schemas.microsoft.com/office/drawing/2014/main" id="{A80C5FE1-6246-0549-8668-F58FEAD64B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295" name="Group 294">
                <a:extLst>
                  <a:ext uri="{FF2B5EF4-FFF2-40B4-BE49-F238E27FC236}">
                    <a16:creationId xmlns:a16="http://schemas.microsoft.com/office/drawing/2014/main" id="{E51833B5-E565-8841-8867-027DBF396341}"/>
                  </a:ext>
                </a:extLst>
              </p:cNvPr>
              <p:cNvGrpSpPr/>
              <p:nvPr/>
            </p:nvGrpSpPr>
            <p:grpSpPr>
              <a:xfrm>
                <a:off x="3820510" y="1489842"/>
                <a:ext cx="982718" cy="670034"/>
                <a:chOff x="1855075" y="1489842"/>
                <a:chExt cx="717333" cy="478222"/>
              </a:xfrm>
            </p:grpSpPr>
            <p:pic>
              <p:nvPicPr>
                <p:cNvPr id="299" name="Graphic 298" descr="Man with solid fill">
                  <a:extLst>
                    <a:ext uri="{FF2B5EF4-FFF2-40B4-BE49-F238E27FC236}">
                      <a16:creationId xmlns:a16="http://schemas.microsoft.com/office/drawing/2014/main" id="{CB697CDA-A179-2545-9C17-8E232F3800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300" name="Graphic 299" descr="Man with solid fill">
                  <a:extLst>
                    <a:ext uri="{FF2B5EF4-FFF2-40B4-BE49-F238E27FC236}">
                      <a16:creationId xmlns:a16="http://schemas.microsoft.com/office/drawing/2014/main" id="{9DCCF619-C123-B045-81E6-9E5C921BB4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296" name="Group 295">
                <a:extLst>
                  <a:ext uri="{FF2B5EF4-FFF2-40B4-BE49-F238E27FC236}">
                    <a16:creationId xmlns:a16="http://schemas.microsoft.com/office/drawing/2014/main" id="{5797CC50-23C7-084B-99AD-033D2C7AFA57}"/>
                  </a:ext>
                </a:extLst>
              </p:cNvPr>
              <p:cNvGrpSpPr/>
              <p:nvPr/>
            </p:nvGrpSpPr>
            <p:grpSpPr>
              <a:xfrm>
                <a:off x="4475655" y="1489842"/>
                <a:ext cx="982718" cy="670034"/>
                <a:chOff x="1855075" y="1489842"/>
                <a:chExt cx="717333" cy="478222"/>
              </a:xfrm>
            </p:grpSpPr>
            <p:pic>
              <p:nvPicPr>
                <p:cNvPr id="297" name="Graphic 296" descr="Man with solid fill">
                  <a:extLst>
                    <a:ext uri="{FF2B5EF4-FFF2-40B4-BE49-F238E27FC236}">
                      <a16:creationId xmlns:a16="http://schemas.microsoft.com/office/drawing/2014/main" id="{68B25C16-0822-8445-9114-82F8ADEC1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298" name="Graphic 297" descr="Man with solid fill">
                  <a:extLst>
                    <a:ext uri="{FF2B5EF4-FFF2-40B4-BE49-F238E27FC236}">
                      <a16:creationId xmlns:a16="http://schemas.microsoft.com/office/drawing/2014/main" id="{93355CA2-2556-7843-BEFB-2CD4427BF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grpSp>
          <p:nvGrpSpPr>
            <p:cNvPr id="338" name="Group 337">
              <a:extLst>
                <a:ext uri="{FF2B5EF4-FFF2-40B4-BE49-F238E27FC236}">
                  <a16:creationId xmlns:a16="http://schemas.microsoft.com/office/drawing/2014/main" id="{BCC26EC1-D8BD-E34F-B24D-1D98D97010AA}"/>
                </a:ext>
              </a:extLst>
            </p:cNvPr>
            <p:cNvGrpSpPr/>
            <p:nvPr/>
          </p:nvGrpSpPr>
          <p:grpSpPr>
            <a:xfrm>
              <a:off x="2270798" y="2534139"/>
              <a:ext cx="2896707" cy="2695948"/>
              <a:chOff x="2229244" y="2549035"/>
              <a:chExt cx="2636759" cy="2695948"/>
            </a:xfrm>
          </p:grpSpPr>
          <p:grpSp>
            <p:nvGrpSpPr>
              <p:cNvPr id="339" name="Group 338">
                <a:extLst>
                  <a:ext uri="{FF2B5EF4-FFF2-40B4-BE49-F238E27FC236}">
                    <a16:creationId xmlns:a16="http://schemas.microsoft.com/office/drawing/2014/main" id="{5FD75D5F-FA1B-464C-B641-B1CC7AF8953A}"/>
                  </a:ext>
                </a:extLst>
              </p:cNvPr>
              <p:cNvGrpSpPr/>
              <p:nvPr/>
            </p:nvGrpSpPr>
            <p:grpSpPr>
              <a:xfrm>
                <a:off x="2229249" y="2549035"/>
                <a:ext cx="2636754" cy="383890"/>
                <a:chOff x="1855075" y="1489842"/>
                <a:chExt cx="3603298" cy="670034"/>
              </a:xfrm>
            </p:grpSpPr>
            <p:grpSp>
              <p:nvGrpSpPr>
                <p:cNvPr id="428" name="Group 427">
                  <a:extLst>
                    <a:ext uri="{FF2B5EF4-FFF2-40B4-BE49-F238E27FC236}">
                      <a16:creationId xmlns:a16="http://schemas.microsoft.com/office/drawing/2014/main" id="{42C0CEF6-D0B8-1A4F-B41E-A20DDB7D38C5}"/>
                    </a:ext>
                  </a:extLst>
                </p:cNvPr>
                <p:cNvGrpSpPr/>
                <p:nvPr/>
              </p:nvGrpSpPr>
              <p:grpSpPr>
                <a:xfrm>
                  <a:off x="1855075" y="1489842"/>
                  <a:ext cx="982718" cy="670034"/>
                  <a:chOff x="1855075" y="1489842"/>
                  <a:chExt cx="717333" cy="478222"/>
                </a:xfrm>
              </p:grpSpPr>
              <p:pic>
                <p:nvPicPr>
                  <p:cNvPr id="441" name="Graphic 440" descr="Man with solid fill">
                    <a:extLst>
                      <a:ext uri="{FF2B5EF4-FFF2-40B4-BE49-F238E27FC236}">
                        <a16:creationId xmlns:a16="http://schemas.microsoft.com/office/drawing/2014/main" id="{1985FEE6-827C-7A49-A299-EDD1BAAA1E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42" name="Graphic 441" descr="Man with solid fill">
                    <a:extLst>
                      <a:ext uri="{FF2B5EF4-FFF2-40B4-BE49-F238E27FC236}">
                        <a16:creationId xmlns:a16="http://schemas.microsoft.com/office/drawing/2014/main" id="{CA9D77C5-FD91-E94F-823A-38BC8ECEE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29" name="Group 428">
                  <a:extLst>
                    <a:ext uri="{FF2B5EF4-FFF2-40B4-BE49-F238E27FC236}">
                      <a16:creationId xmlns:a16="http://schemas.microsoft.com/office/drawing/2014/main" id="{206393BC-90DF-D44F-8647-8498A9804715}"/>
                    </a:ext>
                  </a:extLst>
                </p:cNvPr>
                <p:cNvGrpSpPr/>
                <p:nvPr/>
              </p:nvGrpSpPr>
              <p:grpSpPr>
                <a:xfrm>
                  <a:off x="2510220" y="1489842"/>
                  <a:ext cx="982718" cy="670034"/>
                  <a:chOff x="1855075" y="1489842"/>
                  <a:chExt cx="717333" cy="478222"/>
                </a:xfrm>
              </p:grpSpPr>
              <p:pic>
                <p:nvPicPr>
                  <p:cNvPr id="439" name="Graphic 438" descr="Man with solid fill">
                    <a:extLst>
                      <a:ext uri="{FF2B5EF4-FFF2-40B4-BE49-F238E27FC236}">
                        <a16:creationId xmlns:a16="http://schemas.microsoft.com/office/drawing/2014/main" id="{88B586FC-9D0D-C44B-BC2C-91709D681A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40" name="Graphic 439" descr="Man with solid fill">
                    <a:extLst>
                      <a:ext uri="{FF2B5EF4-FFF2-40B4-BE49-F238E27FC236}">
                        <a16:creationId xmlns:a16="http://schemas.microsoft.com/office/drawing/2014/main" id="{D7905DF5-60DE-EE49-AA63-D05D55AF6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30" name="Group 429">
                  <a:extLst>
                    <a:ext uri="{FF2B5EF4-FFF2-40B4-BE49-F238E27FC236}">
                      <a16:creationId xmlns:a16="http://schemas.microsoft.com/office/drawing/2014/main" id="{FFB8A18A-65C5-D24B-A154-6EC84890D0D9}"/>
                    </a:ext>
                  </a:extLst>
                </p:cNvPr>
                <p:cNvGrpSpPr/>
                <p:nvPr/>
              </p:nvGrpSpPr>
              <p:grpSpPr>
                <a:xfrm>
                  <a:off x="3165365" y="1489842"/>
                  <a:ext cx="982718" cy="670034"/>
                  <a:chOff x="1855075" y="1489842"/>
                  <a:chExt cx="717333" cy="478222"/>
                </a:xfrm>
              </p:grpSpPr>
              <p:pic>
                <p:nvPicPr>
                  <p:cNvPr id="437" name="Graphic 436" descr="Man with solid fill">
                    <a:extLst>
                      <a:ext uri="{FF2B5EF4-FFF2-40B4-BE49-F238E27FC236}">
                        <a16:creationId xmlns:a16="http://schemas.microsoft.com/office/drawing/2014/main" id="{908F40F8-9F49-E74B-B1A4-9B5552DA03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38" name="Graphic 437" descr="Man with solid fill">
                    <a:extLst>
                      <a:ext uri="{FF2B5EF4-FFF2-40B4-BE49-F238E27FC236}">
                        <a16:creationId xmlns:a16="http://schemas.microsoft.com/office/drawing/2014/main" id="{CABFC84D-EBA2-BD41-AED9-0D747B03ED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31" name="Group 430">
                  <a:extLst>
                    <a:ext uri="{FF2B5EF4-FFF2-40B4-BE49-F238E27FC236}">
                      <a16:creationId xmlns:a16="http://schemas.microsoft.com/office/drawing/2014/main" id="{6D0A487D-3663-CE45-B517-1C1794A4DCBB}"/>
                    </a:ext>
                  </a:extLst>
                </p:cNvPr>
                <p:cNvGrpSpPr/>
                <p:nvPr/>
              </p:nvGrpSpPr>
              <p:grpSpPr>
                <a:xfrm>
                  <a:off x="3820510" y="1489842"/>
                  <a:ext cx="982718" cy="670034"/>
                  <a:chOff x="1855075" y="1489842"/>
                  <a:chExt cx="717333" cy="478222"/>
                </a:xfrm>
              </p:grpSpPr>
              <p:pic>
                <p:nvPicPr>
                  <p:cNvPr id="435" name="Graphic 434" descr="Man with solid fill">
                    <a:extLst>
                      <a:ext uri="{FF2B5EF4-FFF2-40B4-BE49-F238E27FC236}">
                        <a16:creationId xmlns:a16="http://schemas.microsoft.com/office/drawing/2014/main" id="{89D6BFEB-3116-074D-BAE3-3ECE331CAF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36" name="Graphic 435" descr="Man with solid fill">
                    <a:extLst>
                      <a:ext uri="{FF2B5EF4-FFF2-40B4-BE49-F238E27FC236}">
                        <a16:creationId xmlns:a16="http://schemas.microsoft.com/office/drawing/2014/main" id="{598ED2D2-2719-8947-8350-A0ED5FFF85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32" name="Group 431">
                  <a:extLst>
                    <a:ext uri="{FF2B5EF4-FFF2-40B4-BE49-F238E27FC236}">
                      <a16:creationId xmlns:a16="http://schemas.microsoft.com/office/drawing/2014/main" id="{559DC024-456D-5744-B90D-AFE0EEE6187A}"/>
                    </a:ext>
                  </a:extLst>
                </p:cNvPr>
                <p:cNvGrpSpPr/>
                <p:nvPr/>
              </p:nvGrpSpPr>
              <p:grpSpPr>
                <a:xfrm>
                  <a:off x="4475655" y="1489842"/>
                  <a:ext cx="982718" cy="670034"/>
                  <a:chOff x="1855075" y="1489842"/>
                  <a:chExt cx="717333" cy="478222"/>
                </a:xfrm>
              </p:grpSpPr>
              <p:pic>
                <p:nvPicPr>
                  <p:cNvPr id="433" name="Graphic 432" descr="Man with solid fill">
                    <a:extLst>
                      <a:ext uri="{FF2B5EF4-FFF2-40B4-BE49-F238E27FC236}">
                        <a16:creationId xmlns:a16="http://schemas.microsoft.com/office/drawing/2014/main" id="{91B67A79-0FFA-954A-A3AF-02CBC6F505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34" name="Graphic 433" descr="Man with solid fill">
                    <a:extLst>
                      <a:ext uri="{FF2B5EF4-FFF2-40B4-BE49-F238E27FC236}">
                        <a16:creationId xmlns:a16="http://schemas.microsoft.com/office/drawing/2014/main" id="{95EAD944-5CF9-1746-858D-11B3385AE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grpSp>
            <p:nvGrpSpPr>
              <p:cNvPr id="340" name="Group 339">
                <a:extLst>
                  <a:ext uri="{FF2B5EF4-FFF2-40B4-BE49-F238E27FC236}">
                    <a16:creationId xmlns:a16="http://schemas.microsoft.com/office/drawing/2014/main" id="{65355B65-7CF4-D44B-B28C-06B1694C0A74}"/>
                  </a:ext>
                </a:extLst>
              </p:cNvPr>
              <p:cNvGrpSpPr/>
              <p:nvPr/>
            </p:nvGrpSpPr>
            <p:grpSpPr>
              <a:xfrm>
                <a:off x="2229249" y="2932925"/>
                <a:ext cx="719115" cy="383890"/>
                <a:chOff x="1855075" y="1489842"/>
                <a:chExt cx="717333" cy="478222"/>
              </a:xfrm>
            </p:grpSpPr>
            <p:pic>
              <p:nvPicPr>
                <p:cNvPr id="426" name="Graphic 425" descr="Man with solid fill">
                  <a:extLst>
                    <a:ext uri="{FF2B5EF4-FFF2-40B4-BE49-F238E27FC236}">
                      <a16:creationId xmlns:a16="http://schemas.microsoft.com/office/drawing/2014/main" id="{0B5E6EC2-7AC1-3948-A224-E75514BEB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27" name="Graphic 426" descr="Man with solid fill">
                  <a:extLst>
                    <a:ext uri="{FF2B5EF4-FFF2-40B4-BE49-F238E27FC236}">
                      <a16:creationId xmlns:a16="http://schemas.microsoft.com/office/drawing/2014/main" id="{BE80006C-807B-2A45-8C0A-1EDDEAD5F1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1" name="Group 340">
                <a:extLst>
                  <a:ext uri="{FF2B5EF4-FFF2-40B4-BE49-F238E27FC236}">
                    <a16:creationId xmlns:a16="http://schemas.microsoft.com/office/drawing/2014/main" id="{49FB3623-F9E8-1A4A-AF64-FE3F245971A4}"/>
                  </a:ext>
                </a:extLst>
              </p:cNvPr>
              <p:cNvGrpSpPr/>
              <p:nvPr/>
            </p:nvGrpSpPr>
            <p:grpSpPr>
              <a:xfrm>
                <a:off x="2708659" y="2932925"/>
                <a:ext cx="719115" cy="383890"/>
                <a:chOff x="1855075" y="1489842"/>
                <a:chExt cx="717333" cy="478222"/>
              </a:xfrm>
            </p:grpSpPr>
            <p:pic>
              <p:nvPicPr>
                <p:cNvPr id="424" name="Graphic 423" descr="Man with solid fill">
                  <a:extLst>
                    <a:ext uri="{FF2B5EF4-FFF2-40B4-BE49-F238E27FC236}">
                      <a16:creationId xmlns:a16="http://schemas.microsoft.com/office/drawing/2014/main" id="{99B1F26D-085B-5A4F-8DB2-1A830756C2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25" name="Graphic 424" descr="Man with solid fill">
                  <a:extLst>
                    <a:ext uri="{FF2B5EF4-FFF2-40B4-BE49-F238E27FC236}">
                      <a16:creationId xmlns:a16="http://schemas.microsoft.com/office/drawing/2014/main" id="{B000084E-CA1E-394A-BE08-72FEF95F31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2" name="Group 341">
                <a:extLst>
                  <a:ext uri="{FF2B5EF4-FFF2-40B4-BE49-F238E27FC236}">
                    <a16:creationId xmlns:a16="http://schemas.microsoft.com/office/drawing/2014/main" id="{44299B47-84FA-FB46-BF0C-C8FD6AB95077}"/>
                  </a:ext>
                </a:extLst>
              </p:cNvPr>
              <p:cNvGrpSpPr/>
              <p:nvPr/>
            </p:nvGrpSpPr>
            <p:grpSpPr>
              <a:xfrm>
                <a:off x="3188069" y="2932925"/>
                <a:ext cx="719115" cy="383890"/>
                <a:chOff x="1855075" y="1489842"/>
                <a:chExt cx="717333" cy="478222"/>
              </a:xfrm>
            </p:grpSpPr>
            <p:pic>
              <p:nvPicPr>
                <p:cNvPr id="422" name="Graphic 421" descr="Man with solid fill">
                  <a:extLst>
                    <a:ext uri="{FF2B5EF4-FFF2-40B4-BE49-F238E27FC236}">
                      <a16:creationId xmlns:a16="http://schemas.microsoft.com/office/drawing/2014/main" id="{23BF6156-A618-E54A-8B51-C4A8D41CA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23" name="Graphic 422" descr="Man with solid fill">
                  <a:extLst>
                    <a:ext uri="{FF2B5EF4-FFF2-40B4-BE49-F238E27FC236}">
                      <a16:creationId xmlns:a16="http://schemas.microsoft.com/office/drawing/2014/main" id="{ECB01935-9A55-8A4E-BB19-7C9C85A58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3" name="Group 342">
                <a:extLst>
                  <a:ext uri="{FF2B5EF4-FFF2-40B4-BE49-F238E27FC236}">
                    <a16:creationId xmlns:a16="http://schemas.microsoft.com/office/drawing/2014/main" id="{97F1DD09-3058-574D-B7FA-F7E651DB50D5}"/>
                  </a:ext>
                </a:extLst>
              </p:cNvPr>
              <p:cNvGrpSpPr/>
              <p:nvPr/>
            </p:nvGrpSpPr>
            <p:grpSpPr>
              <a:xfrm>
                <a:off x="3667479" y="2932925"/>
                <a:ext cx="719115" cy="383890"/>
                <a:chOff x="1855075" y="1489842"/>
                <a:chExt cx="717333" cy="478222"/>
              </a:xfrm>
            </p:grpSpPr>
            <p:pic>
              <p:nvPicPr>
                <p:cNvPr id="420" name="Graphic 419" descr="Man with solid fill">
                  <a:extLst>
                    <a:ext uri="{FF2B5EF4-FFF2-40B4-BE49-F238E27FC236}">
                      <a16:creationId xmlns:a16="http://schemas.microsoft.com/office/drawing/2014/main" id="{50B5266E-6807-3C4E-90CE-556665E871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21" name="Graphic 420" descr="Man with solid fill">
                  <a:extLst>
                    <a:ext uri="{FF2B5EF4-FFF2-40B4-BE49-F238E27FC236}">
                      <a16:creationId xmlns:a16="http://schemas.microsoft.com/office/drawing/2014/main" id="{7189DF43-9BD3-EB46-A65B-0968F934F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4" name="Group 343">
                <a:extLst>
                  <a:ext uri="{FF2B5EF4-FFF2-40B4-BE49-F238E27FC236}">
                    <a16:creationId xmlns:a16="http://schemas.microsoft.com/office/drawing/2014/main" id="{22E9AF2E-77F1-E145-AAB2-5DA39A887450}"/>
                  </a:ext>
                </a:extLst>
              </p:cNvPr>
              <p:cNvGrpSpPr/>
              <p:nvPr/>
            </p:nvGrpSpPr>
            <p:grpSpPr>
              <a:xfrm>
                <a:off x="4146888" y="2932925"/>
                <a:ext cx="719115" cy="383890"/>
                <a:chOff x="1855075" y="1489842"/>
                <a:chExt cx="717333" cy="478222"/>
              </a:xfrm>
            </p:grpSpPr>
            <p:pic>
              <p:nvPicPr>
                <p:cNvPr id="418" name="Graphic 417" descr="Man with solid fill">
                  <a:extLst>
                    <a:ext uri="{FF2B5EF4-FFF2-40B4-BE49-F238E27FC236}">
                      <a16:creationId xmlns:a16="http://schemas.microsoft.com/office/drawing/2014/main" id="{A414A030-29C9-574B-9E27-96E7D53E48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19" name="Graphic 418" descr="Man with solid fill">
                  <a:extLst>
                    <a:ext uri="{FF2B5EF4-FFF2-40B4-BE49-F238E27FC236}">
                      <a16:creationId xmlns:a16="http://schemas.microsoft.com/office/drawing/2014/main" id="{5413DF99-6445-F64F-B7B2-22091DC11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5" name="Group 344">
                <a:extLst>
                  <a:ext uri="{FF2B5EF4-FFF2-40B4-BE49-F238E27FC236}">
                    <a16:creationId xmlns:a16="http://schemas.microsoft.com/office/drawing/2014/main" id="{7E8B2BDD-59D6-8749-9436-752B5A67E984}"/>
                  </a:ext>
                </a:extLst>
              </p:cNvPr>
              <p:cNvGrpSpPr/>
              <p:nvPr/>
            </p:nvGrpSpPr>
            <p:grpSpPr>
              <a:xfrm>
                <a:off x="2229244" y="3316815"/>
                <a:ext cx="2636754" cy="383890"/>
                <a:chOff x="2229244" y="3316815"/>
                <a:chExt cx="2636754" cy="383890"/>
              </a:xfrm>
            </p:grpSpPr>
            <p:grpSp>
              <p:nvGrpSpPr>
                <p:cNvPr id="402" name="Group 401">
                  <a:extLst>
                    <a:ext uri="{FF2B5EF4-FFF2-40B4-BE49-F238E27FC236}">
                      <a16:creationId xmlns:a16="http://schemas.microsoft.com/office/drawing/2014/main" id="{1FDF95CB-9F93-1F46-99B3-95EBE400EC26}"/>
                    </a:ext>
                  </a:extLst>
                </p:cNvPr>
                <p:cNvGrpSpPr/>
                <p:nvPr/>
              </p:nvGrpSpPr>
              <p:grpSpPr>
                <a:xfrm>
                  <a:off x="2752042" y="3316815"/>
                  <a:ext cx="719115" cy="383890"/>
                  <a:chOff x="1855075" y="1489842"/>
                  <a:chExt cx="717333" cy="478222"/>
                </a:xfrm>
              </p:grpSpPr>
              <p:pic>
                <p:nvPicPr>
                  <p:cNvPr id="416" name="Graphic 415" descr="Man with solid fill">
                    <a:extLst>
                      <a:ext uri="{FF2B5EF4-FFF2-40B4-BE49-F238E27FC236}">
                        <a16:creationId xmlns:a16="http://schemas.microsoft.com/office/drawing/2014/main" id="{433B3BD3-B67B-CC4E-84E0-9CCD389B1B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17" name="Graphic 416" descr="Man with solid fill">
                    <a:extLst>
                      <a:ext uri="{FF2B5EF4-FFF2-40B4-BE49-F238E27FC236}">
                        <a16:creationId xmlns:a16="http://schemas.microsoft.com/office/drawing/2014/main" id="{7FA03991-40E8-854E-AA9E-DEB386247C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03" name="Group 402">
                  <a:extLst>
                    <a:ext uri="{FF2B5EF4-FFF2-40B4-BE49-F238E27FC236}">
                      <a16:creationId xmlns:a16="http://schemas.microsoft.com/office/drawing/2014/main" id="{0641A871-8C38-4842-9F3E-8449F8D86ED9}"/>
                    </a:ext>
                  </a:extLst>
                </p:cNvPr>
                <p:cNvGrpSpPr/>
                <p:nvPr/>
              </p:nvGrpSpPr>
              <p:grpSpPr>
                <a:xfrm>
                  <a:off x="3710862" y="3316815"/>
                  <a:ext cx="719115" cy="383890"/>
                  <a:chOff x="1855075" y="1489842"/>
                  <a:chExt cx="717333" cy="478222"/>
                </a:xfrm>
              </p:grpSpPr>
              <p:pic>
                <p:nvPicPr>
                  <p:cNvPr id="414" name="Graphic 413" descr="Man with solid fill">
                    <a:extLst>
                      <a:ext uri="{FF2B5EF4-FFF2-40B4-BE49-F238E27FC236}">
                        <a16:creationId xmlns:a16="http://schemas.microsoft.com/office/drawing/2014/main" id="{719052AA-D14F-904B-A410-34D5004B7A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15" name="Graphic 414" descr="Man with solid fill">
                    <a:extLst>
                      <a:ext uri="{FF2B5EF4-FFF2-40B4-BE49-F238E27FC236}">
                        <a16:creationId xmlns:a16="http://schemas.microsoft.com/office/drawing/2014/main" id="{A4A0B500-EAC9-1848-B2F1-60F345DC7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04" name="Group 403">
                  <a:extLst>
                    <a:ext uri="{FF2B5EF4-FFF2-40B4-BE49-F238E27FC236}">
                      <a16:creationId xmlns:a16="http://schemas.microsoft.com/office/drawing/2014/main" id="{617783EB-CEE4-F34B-97B5-5C905BB72825}"/>
                    </a:ext>
                  </a:extLst>
                </p:cNvPr>
                <p:cNvGrpSpPr/>
                <p:nvPr/>
              </p:nvGrpSpPr>
              <p:grpSpPr>
                <a:xfrm>
                  <a:off x="2229244" y="3316815"/>
                  <a:ext cx="2636754" cy="383890"/>
                  <a:chOff x="2272632" y="3316815"/>
                  <a:chExt cx="2636754" cy="383890"/>
                </a:xfrm>
              </p:grpSpPr>
              <p:grpSp>
                <p:nvGrpSpPr>
                  <p:cNvPr id="405" name="Group 404">
                    <a:extLst>
                      <a:ext uri="{FF2B5EF4-FFF2-40B4-BE49-F238E27FC236}">
                        <a16:creationId xmlns:a16="http://schemas.microsoft.com/office/drawing/2014/main" id="{27A2D47D-24CF-7444-9D03-A7881E71AD2B}"/>
                      </a:ext>
                    </a:extLst>
                  </p:cNvPr>
                  <p:cNvGrpSpPr/>
                  <p:nvPr/>
                </p:nvGrpSpPr>
                <p:grpSpPr>
                  <a:xfrm>
                    <a:off x="2272632" y="3316815"/>
                    <a:ext cx="719115" cy="383890"/>
                    <a:chOff x="1855075" y="1489842"/>
                    <a:chExt cx="717333" cy="478222"/>
                  </a:xfrm>
                </p:grpSpPr>
                <p:pic>
                  <p:nvPicPr>
                    <p:cNvPr id="412" name="Graphic 411" descr="Man with solid fill">
                      <a:extLst>
                        <a:ext uri="{FF2B5EF4-FFF2-40B4-BE49-F238E27FC236}">
                          <a16:creationId xmlns:a16="http://schemas.microsoft.com/office/drawing/2014/main" id="{DCD6CFF4-6DEC-4945-BDAC-6419867009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13" name="Graphic 412" descr="Man with solid fill">
                      <a:extLst>
                        <a:ext uri="{FF2B5EF4-FFF2-40B4-BE49-F238E27FC236}">
                          <a16:creationId xmlns:a16="http://schemas.microsoft.com/office/drawing/2014/main" id="{B4417005-B18A-5C4A-B50C-133C659EB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06" name="Group 405">
                    <a:extLst>
                      <a:ext uri="{FF2B5EF4-FFF2-40B4-BE49-F238E27FC236}">
                        <a16:creationId xmlns:a16="http://schemas.microsoft.com/office/drawing/2014/main" id="{F17A952F-B0AC-A94F-9319-4AD943B4638B}"/>
                      </a:ext>
                    </a:extLst>
                  </p:cNvPr>
                  <p:cNvGrpSpPr/>
                  <p:nvPr/>
                </p:nvGrpSpPr>
                <p:grpSpPr>
                  <a:xfrm>
                    <a:off x="3231452" y="3316815"/>
                    <a:ext cx="719115" cy="383890"/>
                    <a:chOff x="1855075" y="1489842"/>
                    <a:chExt cx="717333" cy="478222"/>
                  </a:xfrm>
                </p:grpSpPr>
                <p:pic>
                  <p:nvPicPr>
                    <p:cNvPr id="410" name="Graphic 409" descr="Man with solid fill">
                      <a:extLst>
                        <a:ext uri="{FF2B5EF4-FFF2-40B4-BE49-F238E27FC236}">
                          <a16:creationId xmlns:a16="http://schemas.microsoft.com/office/drawing/2014/main" id="{2B28B2F0-5393-DD45-8CA1-3AA72D48C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11" name="Graphic 410" descr="Man with solid fill">
                      <a:extLst>
                        <a:ext uri="{FF2B5EF4-FFF2-40B4-BE49-F238E27FC236}">
                          <a16:creationId xmlns:a16="http://schemas.microsoft.com/office/drawing/2014/main" id="{1A4742BE-5116-4343-9590-DDCCCA2C6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407" name="Group 406">
                    <a:extLst>
                      <a:ext uri="{FF2B5EF4-FFF2-40B4-BE49-F238E27FC236}">
                        <a16:creationId xmlns:a16="http://schemas.microsoft.com/office/drawing/2014/main" id="{8914105C-7AF6-4A4A-96A8-4BDB8AB7D37E}"/>
                      </a:ext>
                    </a:extLst>
                  </p:cNvPr>
                  <p:cNvGrpSpPr/>
                  <p:nvPr/>
                </p:nvGrpSpPr>
                <p:grpSpPr>
                  <a:xfrm>
                    <a:off x="4190271" y="3316815"/>
                    <a:ext cx="719115" cy="383890"/>
                    <a:chOff x="1855075" y="1489842"/>
                    <a:chExt cx="717333" cy="478222"/>
                  </a:xfrm>
                </p:grpSpPr>
                <p:pic>
                  <p:nvPicPr>
                    <p:cNvPr id="408" name="Graphic 407" descr="Man with solid fill">
                      <a:extLst>
                        <a:ext uri="{FF2B5EF4-FFF2-40B4-BE49-F238E27FC236}">
                          <a16:creationId xmlns:a16="http://schemas.microsoft.com/office/drawing/2014/main" id="{8E574D05-733F-5449-96FD-6082BA49E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09" name="Graphic 408" descr="Man with solid fill">
                      <a:extLst>
                        <a:ext uri="{FF2B5EF4-FFF2-40B4-BE49-F238E27FC236}">
                          <a16:creationId xmlns:a16="http://schemas.microsoft.com/office/drawing/2014/main" id="{4C894550-3388-8546-A0C7-7209EF0F1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grpSp>
          <p:grpSp>
            <p:nvGrpSpPr>
              <p:cNvPr id="346" name="Group 345">
                <a:extLst>
                  <a:ext uri="{FF2B5EF4-FFF2-40B4-BE49-F238E27FC236}">
                    <a16:creationId xmlns:a16="http://schemas.microsoft.com/office/drawing/2014/main" id="{02086C90-81E5-B840-99CB-BDD17FA17382}"/>
                  </a:ext>
                </a:extLst>
              </p:cNvPr>
              <p:cNvGrpSpPr/>
              <p:nvPr/>
            </p:nvGrpSpPr>
            <p:grpSpPr>
              <a:xfrm>
                <a:off x="2229248" y="3709415"/>
                <a:ext cx="2636755" cy="1535568"/>
                <a:chOff x="2272632" y="3700705"/>
                <a:chExt cx="2636755" cy="1535568"/>
              </a:xfrm>
            </p:grpSpPr>
            <p:grpSp>
              <p:nvGrpSpPr>
                <p:cNvPr id="347" name="Group 346">
                  <a:extLst>
                    <a:ext uri="{FF2B5EF4-FFF2-40B4-BE49-F238E27FC236}">
                      <a16:creationId xmlns:a16="http://schemas.microsoft.com/office/drawing/2014/main" id="{38BCA688-5AE6-CF4A-9DD3-A7DBB1F6777F}"/>
                    </a:ext>
                  </a:extLst>
                </p:cNvPr>
                <p:cNvGrpSpPr/>
                <p:nvPr/>
              </p:nvGrpSpPr>
              <p:grpSpPr>
                <a:xfrm>
                  <a:off x="2272632" y="3700705"/>
                  <a:ext cx="719115" cy="383890"/>
                  <a:chOff x="1855075" y="1489842"/>
                  <a:chExt cx="717333" cy="478222"/>
                </a:xfrm>
              </p:grpSpPr>
              <p:pic>
                <p:nvPicPr>
                  <p:cNvPr id="400" name="Graphic 399" descr="Man with solid fill">
                    <a:extLst>
                      <a:ext uri="{FF2B5EF4-FFF2-40B4-BE49-F238E27FC236}">
                        <a16:creationId xmlns:a16="http://schemas.microsoft.com/office/drawing/2014/main" id="{C669F2C7-BF5E-9F41-BF60-91E42909E6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401" name="Graphic 400" descr="Man with solid fill">
                    <a:extLst>
                      <a:ext uri="{FF2B5EF4-FFF2-40B4-BE49-F238E27FC236}">
                        <a16:creationId xmlns:a16="http://schemas.microsoft.com/office/drawing/2014/main" id="{AF5DB1AB-133E-6547-85CB-EDF7F53A26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8" name="Group 347">
                  <a:extLst>
                    <a:ext uri="{FF2B5EF4-FFF2-40B4-BE49-F238E27FC236}">
                      <a16:creationId xmlns:a16="http://schemas.microsoft.com/office/drawing/2014/main" id="{69BD5BFD-B123-224A-990B-24398CC36EFF}"/>
                    </a:ext>
                  </a:extLst>
                </p:cNvPr>
                <p:cNvGrpSpPr/>
                <p:nvPr/>
              </p:nvGrpSpPr>
              <p:grpSpPr>
                <a:xfrm>
                  <a:off x="2752042" y="3700705"/>
                  <a:ext cx="719115" cy="383890"/>
                  <a:chOff x="1855075" y="1489842"/>
                  <a:chExt cx="717333" cy="478222"/>
                </a:xfrm>
              </p:grpSpPr>
              <p:pic>
                <p:nvPicPr>
                  <p:cNvPr id="398" name="Graphic 397" descr="Man with solid fill">
                    <a:extLst>
                      <a:ext uri="{FF2B5EF4-FFF2-40B4-BE49-F238E27FC236}">
                        <a16:creationId xmlns:a16="http://schemas.microsoft.com/office/drawing/2014/main" id="{6283067D-8F16-0645-BCDE-0F831193A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99" name="Graphic 398" descr="Man with solid fill">
                    <a:extLst>
                      <a:ext uri="{FF2B5EF4-FFF2-40B4-BE49-F238E27FC236}">
                        <a16:creationId xmlns:a16="http://schemas.microsoft.com/office/drawing/2014/main" id="{9A1C6E4E-2741-9849-856F-3A0714B581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49" name="Group 348">
                  <a:extLst>
                    <a:ext uri="{FF2B5EF4-FFF2-40B4-BE49-F238E27FC236}">
                      <a16:creationId xmlns:a16="http://schemas.microsoft.com/office/drawing/2014/main" id="{1E3AF6C2-5FD4-3942-AC28-BF02D69F4D5C}"/>
                    </a:ext>
                  </a:extLst>
                </p:cNvPr>
                <p:cNvGrpSpPr/>
                <p:nvPr/>
              </p:nvGrpSpPr>
              <p:grpSpPr>
                <a:xfrm>
                  <a:off x="3231452" y="3700705"/>
                  <a:ext cx="719115" cy="383890"/>
                  <a:chOff x="1855075" y="1489842"/>
                  <a:chExt cx="717333" cy="478222"/>
                </a:xfrm>
              </p:grpSpPr>
              <p:pic>
                <p:nvPicPr>
                  <p:cNvPr id="396" name="Graphic 395" descr="Man with solid fill">
                    <a:extLst>
                      <a:ext uri="{FF2B5EF4-FFF2-40B4-BE49-F238E27FC236}">
                        <a16:creationId xmlns:a16="http://schemas.microsoft.com/office/drawing/2014/main" id="{8508BB80-78A2-824E-A974-5EA37EC14E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97" name="Graphic 396" descr="Man with solid fill">
                    <a:extLst>
                      <a:ext uri="{FF2B5EF4-FFF2-40B4-BE49-F238E27FC236}">
                        <a16:creationId xmlns:a16="http://schemas.microsoft.com/office/drawing/2014/main" id="{7558F3C9-E49C-4348-8E95-0D34ACF57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0" name="Group 349">
                  <a:extLst>
                    <a:ext uri="{FF2B5EF4-FFF2-40B4-BE49-F238E27FC236}">
                      <a16:creationId xmlns:a16="http://schemas.microsoft.com/office/drawing/2014/main" id="{8BD34984-1F33-D848-A3BE-255107702460}"/>
                    </a:ext>
                  </a:extLst>
                </p:cNvPr>
                <p:cNvGrpSpPr/>
                <p:nvPr/>
              </p:nvGrpSpPr>
              <p:grpSpPr>
                <a:xfrm>
                  <a:off x="3710862" y="3700705"/>
                  <a:ext cx="719115" cy="383890"/>
                  <a:chOff x="1855075" y="1489842"/>
                  <a:chExt cx="717333" cy="478222"/>
                </a:xfrm>
              </p:grpSpPr>
              <p:pic>
                <p:nvPicPr>
                  <p:cNvPr id="394" name="Graphic 393" descr="Man with solid fill">
                    <a:extLst>
                      <a:ext uri="{FF2B5EF4-FFF2-40B4-BE49-F238E27FC236}">
                        <a16:creationId xmlns:a16="http://schemas.microsoft.com/office/drawing/2014/main" id="{CED189B6-FD0B-D846-8A23-3EA97260C7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95" name="Graphic 394" descr="Man with solid fill">
                    <a:extLst>
                      <a:ext uri="{FF2B5EF4-FFF2-40B4-BE49-F238E27FC236}">
                        <a16:creationId xmlns:a16="http://schemas.microsoft.com/office/drawing/2014/main" id="{941624B2-5493-2147-927B-70B93308C3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1" name="Group 350">
                  <a:extLst>
                    <a:ext uri="{FF2B5EF4-FFF2-40B4-BE49-F238E27FC236}">
                      <a16:creationId xmlns:a16="http://schemas.microsoft.com/office/drawing/2014/main" id="{4223B746-1A6D-5845-A453-C457D856BD31}"/>
                    </a:ext>
                  </a:extLst>
                </p:cNvPr>
                <p:cNvGrpSpPr/>
                <p:nvPr/>
              </p:nvGrpSpPr>
              <p:grpSpPr>
                <a:xfrm>
                  <a:off x="4190271" y="3700705"/>
                  <a:ext cx="719115" cy="383890"/>
                  <a:chOff x="1855075" y="1489842"/>
                  <a:chExt cx="717333" cy="478222"/>
                </a:xfrm>
              </p:grpSpPr>
              <p:pic>
                <p:nvPicPr>
                  <p:cNvPr id="392" name="Graphic 391" descr="Man with solid fill">
                    <a:extLst>
                      <a:ext uri="{FF2B5EF4-FFF2-40B4-BE49-F238E27FC236}">
                        <a16:creationId xmlns:a16="http://schemas.microsoft.com/office/drawing/2014/main" id="{2C358C74-0CD8-B641-B17B-8AE3D1E51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93" name="Graphic 392" descr="Man with solid fill">
                    <a:extLst>
                      <a:ext uri="{FF2B5EF4-FFF2-40B4-BE49-F238E27FC236}">
                        <a16:creationId xmlns:a16="http://schemas.microsoft.com/office/drawing/2014/main" id="{B5A5000C-C26E-BF4E-9B41-9A8C0E826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2" name="Group 351">
                  <a:extLst>
                    <a:ext uri="{FF2B5EF4-FFF2-40B4-BE49-F238E27FC236}">
                      <a16:creationId xmlns:a16="http://schemas.microsoft.com/office/drawing/2014/main" id="{139D7849-10BB-7A49-A0AD-A31EEB160ED0}"/>
                    </a:ext>
                  </a:extLst>
                </p:cNvPr>
                <p:cNvGrpSpPr/>
                <p:nvPr/>
              </p:nvGrpSpPr>
              <p:grpSpPr>
                <a:xfrm>
                  <a:off x="2272632" y="4084596"/>
                  <a:ext cx="719115" cy="383890"/>
                  <a:chOff x="1855075" y="1489842"/>
                  <a:chExt cx="717333" cy="478222"/>
                </a:xfrm>
              </p:grpSpPr>
              <p:pic>
                <p:nvPicPr>
                  <p:cNvPr id="390" name="Graphic 389" descr="Man with solid fill">
                    <a:extLst>
                      <a:ext uri="{FF2B5EF4-FFF2-40B4-BE49-F238E27FC236}">
                        <a16:creationId xmlns:a16="http://schemas.microsoft.com/office/drawing/2014/main" id="{2C04CCE4-B56A-FB44-9A35-A1D151961C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91" name="Graphic 390" descr="Man with solid fill">
                    <a:extLst>
                      <a:ext uri="{FF2B5EF4-FFF2-40B4-BE49-F238E27FC236}">
                        <a16:creationId xmlns:a16="http://schemas.microsoft.com/office/drawing/2014/main" id="{DD79C29D-A535-424A-8A24-0EAED8F4B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3" name="Group 352">
                  <a:extLst>
                    <a:ext uri="{FF2B5EF4-FFF2-40B4-BE49-F238E27FC236}">
                      <a16:creationId xmlns:a16="http://schemas.microsoft.com/office/drawing/2014/main" id="{808B3524-B206-AF42-B04E-9866143AC7A0}"/>
                    </a:ext>
                  </a:extLst>
                </p:cNvPr>
                <p:cNvGrpSpPr/>
                <p:nvPr/>
              </p:nvGrpSpPr>
              <p:grpSpPr>
                <a:xfrm>
                  <a:off x="2752042" y="4084597"/>
                  <a:ext cx="719115" cy="383890"/>
                  <a:chOff x="1855075" y="1489842"/>
                  <a:chExt cx="717333" cy="478222"/>
                </a:xfrm>
              </p:grpSpPr>
              <p:pic>
                <p:nvPicPr>
                  <p:cNvPr id="388" name="Graphic 387" descr="Man with solid fill">
                    <a:extLst>
                      <a:ext uri="{FF2B5EF4-FFF2-40B4-BE49-F238E27FC236}">
                        <a16:creationId xmlns:a16="http://schemas.microsoft.com/office/drawing/2014/main" id="{B11D4869-9C9A-9A44-8EDE-7BACA158BC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89" name="Graphic 388" descr="Man with solid fill">
                    <a:extLst>
                      <a:ext uri="{FF2B5EF4-FFF2-40B4-BE49-F238E27FC236}">
                        <a16:creationId xmlns:a16="http://schemas.microsoft.com/office/drawing/2014/main" id="{8291BB3F-079B-9C44-8E28-76B2365DA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4" name="Group 353">
                  <a:extLst>
                    <a:ext uri="{FF2B5EF4-FFF2-40B4-BE49-F238E27FC236}">
                      <a16:creationId xmlns:a16="http://schemas.microsoft.com/office/drawing/2014/main" id="{64DC4CAA-A1E1-4A41-95A1-72477E744750}"/>
                    </a:ext>
                  </a:extLst>
                </p:cNvPr>
                <p:cNvGrpSpPr/>
                <p:nvPr/>
              </p:nvGrpSpPr>
              <p:grpSpPr>
                <a:xfrm>
                  <a:off x="3231452" y="4084598"/>
                  <a:ext cx="719115" cy="383890"/>
                  <a:chOff x="1855075" y="1489842"/>
                  <a:chExt cx="717333" cy="478222"/>
                </a:xfrm>
              </p:grpSpPr>
              <p:pic>
                <p:nvPicPr>
                  <p:cNvPr id="386" name="Graphic 385" descr="Man with solid fill">
                    <a:extLst>
                      <a:ext uri="{FF2B5EF4-FFF2-40B4-BE49-F238E27FC236}">
                        <a16:creationId xmlns:a16="http://schemas.microsoft.com/office/drawing/2014/main" id="{FEF0FD5B-1A26-3E40-B16A-F41C8F5B56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87" name="Graphic 386" descr="Man with solid fill">
                    <a:extLst>
                      <a:ext uri="{FF2B5EF4-FFF2-40B4-BE49-F238E27FC236}">
                        <a16:creationId xmlns:a16="http://schemas.microsoft.com/office/drawing/2014/main" id="{42F79FB0-4816-E64F-A8F4-A420DEF177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5" name="Group 354">
                  <a:extLst>
                    <a:ext uri="{FF2B5EF4-FFF2-40B4-BE49-F238E27FC236}">
                      <a16:creationId xmlns:a16="http://schemas.microsoft.com/office/drawing/2014/main" id="{E670211E-7CBA-544D-9D8C-D88D17790A5D}"/>
                    </a:ext>
                  </a:extLst>
                </p:cNvPr>
                <p:cNvGrpSpPr/>
                <p:nvPr/>
              </p:nvGrpSpPr>
              <p:grpSpPr>
                <a:xfrm>
                  <a:off x="3710862" y="4084599"/>
                  <a:ext cx="719115" cy="383890"/>
                  <a:chOff x="1855075" y="1489842"/>
                  <a:chExt cx="717333" cy="478222"/>
                </a:xfrm>
              </p:grpSpPr>
              <p:pic>
                <p:nvPicPr>
                  <p:cNvPr id="384" name="Graphic 383" descr="Man with solid fill">
                    <a:extLst>
                      <a:ext uri="{FF2B5EF4-FFF2-40B4-BE49-F238E27FC236}">
                        <a16:creationId xmlns:a16="http://schemas.microsoft.com/office/drawing/2014/main" id="{93EF7719-AB2B-BD4D-9B00-C2D33D6520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85" name="Graphic 384" descr="Man with solid fill">
                    <a:extLst>
                      <a:ext uri="{FF2B5EF4-FFF2-40B4-BE49-F238E27FC236}">
                        <a16:creationId xmlns:a16="http://schemas.microsoft.com/office/drawing/2014/main" id="{6C11186B-B389-0043-873F-B3F59029D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6" name="Group 355">
                  <a:extLst>
                    <a:ext uri="{FF2B5EF4-FFF2-40B4-BE49-F238E27FC236}">
                      <a16:creationId xmlns:a16="http://schemas.microsoft.com/office/drawing/2014/main" id="{46FA95FC-B942-704F-8E2A-212DC7596090}"/>
                    </a:ext>
                  </a:extLst>
                </p:cNvPr>
                <p:cNvGrpSpPr/>
                <p:nvPr/>
              </p:nvGrpSpPr>
              <p:grpSpPr>
                <a:xfrm>
                  <a:off x="4190271" y="4084599"/>
                  <a:ext cx="719115" cy="383890"/>
                  <a:chOff x="1855075" y="1489842"/>
                  <a:chExt cx="717333" cy="478222"/>
                </a:xfrm>
              </p:grpSpPr>
              <p:pic>
                <p:nvPicPr>
                  <p:cNvPr id="382" name="Graphic 381" descr="Man with solid fill">
                    <a:extLst>
                      <a:ext uri="{FF2B5EF4-FFF2-40B4-BE49-F238E27FC236}">
                        <a16:creationId xmlns:a16="http://schemas.microsoft.com/office/drawing/2014/main" id="{362AE5FB-DCD4-5542-B694-CD0CF986A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83" name="Graphic 382" descr="Man with solid fill">
                    <a:extLst>
                      <a:ext uri="{FF2B5EF4-FFF2-40B4-BE49-F238E27FC236}">
                        <a16:creationId xmlns:a16="http://schemas.microsoft.com/office/drawing/2014/main" id="{279621EE-BD5C-C04D-885C-70D11C6A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7" name="Group 356">
                  <a:extLst>
                    <a:ext uri="{FF2B5EF4-FFF2-40B4-BE49-F238E27FC236}">
                      <a16:creationId xmlns:a16="http://schemas.microsoft.com/office/drawing/2014/main" id="{A96607FF-22EB-8B40-AE9E-AB8812878CF4}"/>
                    </a:ext>
                  </a:extLst>
                </p:cNvPr>
                <p:cNvGrpSpPr/>
                <p:nvPr/>
              </p:nvGrpSpPr>
              <p:grpSpPr>
                <a:xfrm>
                  <a:off x="2272632" y="4468489"/>
                  <a:ext cx="719115" cy="383890"/>
                  <a:chOff x="1855075" y="1489842"/>
                  <a:chExt cx="717333" cy="478222"/>
                </a:xfrm>
              </p:grpSpPr>
              <p:pic>
                <p:nvPicPr>
                  <p:cNvPr id="380" name="Graphic 379" descr="Man with solid fill">
                    <a:extLst>
                      <a:ext uri="{FF2B5EF4-FFF2-40B4-BE49-F238E27FC236}">
                        <a16:creationId xmlns:a16="http://schemas.microsoft.com/office/drawing/2014/main" id="{5ED1CEEC-062F-5340-BA53-A677CB0ED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81" name="Graphic 380" descr="Man with solid fill">
                    <a:extLst>
                      <a:ext uri="{FF2B5EF4-FFF2-40B4-BE49-F238E27FC236}">
                        <a16:creationId xmlns:a16="http://schemas.microsoft.com/office/drawing/2014/main" id="{0F8F93EF-33C9-BE48-B125-71D69A6772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8" name="Group 357">
                  <a:extLst>
                    <a:ext uri="{FF2B5EF4-FFF2-40B4-BE49-F238E27FC236}">
                      <a16:creationId xmlns:a16="http://schemas.microsoft.com/office/drawing/2014/main" id="{38FE0E14-D889-3446-B7BB-3FF0E057335A}"/>
                    </a:ext>
                  </a:extLst>
                </p:cNvPr>
                <p:cNvGrpSpPr/>
                <p:nvPr/>
              </p:nvGrpSpPr>
              <p:grpSpPr>
                <a:xfrm>
                  <a:off x="2752042" y="4468489"/>
                  <a:ext cx="719115" cy="383890"/>
                  <a:chOff x="1855075" y="1489842"/>
                  <a:chExt cx="717333" cy="478222"/>
                </a:xfrm>
              </p:grpSpPr>
              <p:pic>
                <p:nvPicPr>
                  <p:cNvPr id="378" name="Graphic 377" descr="Man with solid fill">
                    <a:extLst>
                      <a:ext uri="{FF2B5EF4-FFF2-40B4-BE49-F238E27FC236}">
                        <a16:creationId xmlns:a16="http://schemas.microsoft.com/office/drawing/2014/main" id="{FAF90EEB-A36F-5C4C-9C61-3D62839081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79" name="Graphic 378" descr="Man with solid fill">
                    <a:extLst>
                      <a:ext uri="{FF2B5EF4-FFF2-40B4-BE49-F238E27FC236}">
                        <a16:creationId xmlns:a16="http://schemas.microsoft.com/office/drawing/2014/main" id="{316EC68B-44B2-AB48-BB65-81C1254E69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59" name="Group 358">
                  <a:extLst>
                    <a:ext uri="{FF2B5EF4-FFF2-40B4-BE49-F238E27FC236}">
                      <a16:creationId xmlns:a16="http://schemas.microsoft.com/office/drawing/2014/main" id="{1DC2188C-31E9-D14E-8D2A-59657FCAFD81}"/>
                    </a:ext>
                  </a:extLst>
                </p:cNvPr>
                <p:cNvGrpSpPr/>
                <p:nvPr/>
              </p:nvGrpSpPr>
              <p:grpSpPr>
                <a:xfrm>
                  <a:off x="3231452" y="4468489"/>
                  <a:ext cx="719115" cy="383890"/>
                  <a:chOff x="1855075" y="1489842"/>
                  <a:chExt cx="717333" cy="478222"/>
                </a:xfrm>
              </p:grpSpPr>
              <p:pic>
                <p:nvPicPr>
                  <p:cNvPr id="376" name="Graphic 375" descr="Man with solid fill">
                    <a:extLst>
                      <a:ext uri="{FF2B5EF4-FFF2-40B4-BE49-F238E27FC236}">
                        <a16:creationId xmlns:a16="http://schemas.microsoft.com/office/drawing/2014/main" id="{CCD523BF-EA36-8E4F-BC6E-07D717EA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77" name="Graphic 376" descr="Man with solid fill">
                    <a:extLst>
                      <a:ext uri="{FF2B5EF4-FFF2-40B4-BE49-F238E27FC236}">
                        <a16:creationId xmlns:a16="http://schemas.microsoft.com/office/drawing/2014/main" id="{63F31DD9-FC96-1E47-B890-DAC2F74E8F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60" name="Group 359">
                  <a:extLst>
                    <a:ext uri="{FF2B5EF4-FFF2-40B4-BE49-F238E27FC236}">
                      <a16:creationId xmlns:a16="http://schemas.microsoft.com/office/drawing/2014/main" id="{1A894FC8-32FD-4347-AA37-CC041F75C34F}"/>
                    </a:ext>
                  </a:extLst>
                </p:cNvPr>
                <p:cNvGrpSpPr/>
                <p:nvPr/>
              </p:nvGrpSpPr>
              <p:grpSpPr>
                <a:xfrm>
                  <a:off x="3710862" y="4468489"/>
                  <a:ext cx="719115" cy="383890"/>
                  <a:chOff x="1855075" y="1489842"/>
                  <a:chExt cx="717333" cy="478222"/>
                </a:xfrm>
              </p:grpSpPr>
              <p:pic>
                <p:nvPicPr>
                  <p:cNvPr id="374" name="Graphic 373" descr="Man with solid fill">
                    <a:extLst>
                      <a:ext uri="{FF2B5EF4-FFF2-40B4-BE49-F238E27FC236}">
                        <a16:creationId xmlns:a16="http://schemas.microsoft.com/office/drawing/2014/main" id="{C9250535-6C6D-4943-9C99-AC5CDC6F7E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75" name="Graphic 374" descr="Man with solid fill">
                    <a:extLst>
                      <a:ext uri="{FF2B5EF4-FFF2-40B4-BE49-F238E27FC236}">
                        <a16:creationId xmlns:a16="http://schemas.microsoft.com/office/drawing/2014/main" id="{9CBC8859-0A7C-0441-9D9F-8FF6A9D59C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361" name="Group 360">
                  <a:extLst>
                    <a:ext uri="{FF2B5EF4-FFF2-40B4-BE49-F238E27FC236}">
                      <a16:creationId xmlns:a16="http://schemas.microsoft.com/office/drawing/2014/main" id="{5386FBCD-1971-BF47-B5C9-AB0644AC387D}"/>
                    </a:ext>
                  </a:extLst>
                </p:cNvPr>
                <p:cNvGrpSpPr/>
                <p:nvPr/>
              </p:nvGrpSpPr>
              <p:grpSpPr>
                <a:xfrm>
                  <a:off x="4190271" y="4468489"/>
                  <a:ext cx="719116" cy="383890"/>
                  <a:chOff x="1855075" y="1489842"/>
                  <a:chExt cx="717333" cy="478222"/>
                </a:xfrm>
              </p:grpSpPr>
              <p:pic>
                <p:nvPicPr>
                  <p:cNvPr id="372" name="Graphic 371" descr="Man with solid fill">
                    <a:extLst>
                      <a:ext uri="{FF2B5EF4-FFF2-40B4-BE49-F238E27FC236}">
                        <a16:creationId xmlns:a16="http://schemas.microsoft.com/office/drawing/2014/main" id="{A91B9E58-0765-E44F-AC30-7AA25F676B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373" name="Graphic 372" descr="Man with solid fill">
                    <a:extLst>
                      <a:ext uri="{FF2B5EF4-FFF2-40B4-BE49-F238E27FC236}">
                        <a16:creationId xmlns:a16="http://schemas.microsoft.com/office/drawing/2014/main" id="{F94729FC-25AB-EC43-AC23-BA10D166A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pic>
              <p:nvPicPr>
                <p:cNvPr id="362" name="Graphic 361" descr="Man with solid fill">
                  <a:extLst>
                    <a:ext uri="{FF2B5EF4-FFF2-40B4-BE49-F238E27FC236}">
                      <a16:creationId xmlns:a16="http://schemas.microsoft.com/office/drawing/2014/main" id="{C04FB7BD-A7D1-274F-BE95-34AD463B5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32" y="4852380"/>
                  <a:ext cx="479410" cy="383890"/>
                </a:xfrm>
                <a:prstGeom prst="rect">
                  <a:avLst/>
                </a:prstGeom>
              </p:spPr>
            </p:pic>
            <p:pic>
              <p:nvPicPr>
                <p:cNvPr id="363" name="Graphic 362" descr="Man with solid fill">
                  <a:extLst>
                    <a:ext uri="{FF2B5EF4-FFF2-40B4-BE49-F238E27FC236}">
                      <a16:creationId xmlns:a16="http://schemas.microsoft.com/office/drawing/2014/main" id="{4B8E3394-10D9-CE42-AC39-3133C1F8D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12337" y="4852380"/>
                  <a:ext cx="479410" cy="383890"/>
                </a:xfrm>
                <a:prstGeom prst="rect">
                  <a:avLst/>
                </a:prstGeom>
              </p:spPr>
            </p:pic>
            <p:pic>
              <p:nvPicPr>
                <p:cNvPr id="364" name="Graphic 363" descr="Man with solid fill">
                  <a:extLst>
                    <a:ext uri="{FF2B5EF4-FFF2-40B4-BE49-F238E27FC236}">
                      <a16:creationId xmlns:a16="http://schemas.microsoft.com/office/drawing/2014/main" id="{968C2F71-B9B2-5E42-9037-7ED8C5072E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2041" y="4852380"/>
                  <a:ext cx="479410" cy="383890"/>
                </a:xfrm>
                <a:prstGeom prst="rect">
                  <a:avLst/>
                </a:prstGeom>
              </p:spPr>
            </p:pic>
            <p:pic>
              <p:nvPicPr>
                <p:cNvPr id="365" name="Graphic 364" descr="Man with solid fill">
                  <a:extLst>
                    <a:ext uri="{FF2B5EF4-FFF2-40B4-BE49-F238E27FC236}">
                      <a16:creationId xmlns:a16="http://schemas.microsoft.com/office/drawing/2014/main" id="{2F73733A-EAD7-9048-B44A-27BB133C1A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1746" y="4852380"/>
                  <a:ext cx="479409" cy="383890"/>
                </a:xfrm>
                <a:prstGeom prst="rect">
                  <a:avLst/>
                </a:prstGeom>
              </p:spPr>
            </p:pic>
            <p:pic>
              <p:nvPicPr>
                <p:cNvPr id="366" name="Graphic 365" descr="Man with solid fill">
                  <a:extLst>
                    <a:ext uri="{FF2B5EF4-FFF2-40B4-BE49-F238E27FC236}">
                      <a16:creationId xmlns:a16="http://schemas.microsoft.com/office/drawing/2014/main" id="{2B4335B5-1D98-A948-B8A4-FF8C18899F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1450" y="4852380"/>
                  <a:ext cx="479409" cy="383890"/>
                </a:xfrm>
                <a:prstGeom prst="rect">
                  <a:avLst/>
                </a:prstGeom>
              </p:spPr>
            </p:pic>
            <p:pic>
              <p:nvPicPr>
                <p:cNvPr id="367" name="Graphic 366" descr="Man with solid fill">
                  <a:extLst>
                    <a:ext uri="{FF2B5EF4-FFF2-40B4-BE49-F238E27FC236}">
                      <a16:creationId xmlns:a16="http://schemas.microsoft.com/office/drawing/2014/main" id="{5F8AFB52-8E8D-D34B-8F0B-F3FC2D28EE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154" y="4852380"/>
                  <a:ext cx="479409" cy="383890"/>
                </a:xfrm>
                <a:prstGeom prst="rect">
                  <a:avLst/>
                </a:prstGeom>
              </p:spPr>
            </p:pic>
            <p:pic>
              <p:nvPicPr>
                <p:cNvPr id="368" name="Graphic 367" descr="Man with solid fill">
                  <a:extLst>
                    <a:ext uri="{FF2B5EF4-FFF2-40B4-BE49-F238E27FC236}">
                      <a16:creationId xmlns:a16="http://schemas.microsoft.com/office/drawing/2014/main" id="{63C3B0C6-B509-AD49-B02B-39243C5B66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0858" y="4852380"/>
                  <a:ext cx="479409" cy="383890"/>
                </a:xfrm>
                <a:prstGeom prst="rect">
                  <a:avLst/>
                </a:prstGeom>
              </p:spPr>
            </p:pic>
            <p:pic>
              <p:nvPicPr>
                <p:cNvPr id="369" name="Graphic 368" descr="Man with solid fill">
                  <a:extLst>
                    <a:ext uri="{FF2B5EF4-FFF2-40B4-BE49-F238E27FC236}">
                      <a16:creationId xmlns:a16="http://schemas.microsoft.com/office/drawing/2014/main" id="{E86A5CA9-B323-0144-A2E5-A1EBD42134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0565" y="4852380"/>
                  <a:ext cx="479409" cy="383890"/>
                </a:xfrm>
                <a:prstGeom prst="rect">
                  <a:avLst/>
                </a:prstGeom>
              </p:spPr>
            </p:pic>
            <p:pic>
              <p:nvPicPr>
                <p:cNvPr id="370" name="Graphic 369" descr="Man with solid fill">
                  <a:extLst>
                    <a:ext uri="{FF2B5EF4-FFF2-40B4-BE49-F238E27FC236}">
                      <a16:creationId xmlns:a16="http://schemas.microsoft.com/office/drawing/2014/main" id="{F73851A1-7510-404E-AFD1-ECFBF108A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267" y="4852378"/>
                  <a:ext cx="479409" cy="383890"/>
                </a:xfrm>
                <a:prstGeom prst="rect">
                  <a:avLst/>
                </a:prstGeom>
              </p:spPr>
            </p:pic>
            <p:pic>
              <p:nvPicPr>
                <p:cNvPr id="371" name="Graphic 370" descr="Man with solid fill">
                  <a:extLst>
                    <a:ext uri="{FF2B5EF4-FFF2-40B4-BE49-F238E27FC236}">
                      <a16:creationId xmlns:a16="http://schemas.microsoft.com/office/drawing/2014/main" id="{AB5C77D7-3255-2A42-996B-B7FC8DCA30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9973" y="4852383"/>
                  <a:ext cx="479409" cy="383890"/>
                </a:xfrm>
                <a:prstGeom prst="rect">
                  <a:avLst/>
                </a:prstGeom>
              </p:spPr>
            </p:pic>
          </p:grpSp>
        </p:grpSp>
        <p:sp>
          <p:nvSpPr>
            <p:cNvPr id="444" name="Rectangle 443">
              <a:extLst>
                <a:ext uri="{FF2B5EF4-FFF2-40B4-BE49-F238E27FC236}">
                  <a16:creationId xmlns:a16="http://schemas.microsoft.com/office/drawing/2014/main" id="{4EBFC9FE-C56C-F641-8D17-0EBA3A4C9C7D}"/>
                </a:ext>
              </a:extLst>
            </p:cNvPr>
            <p:cNvSpPr/>
            <p:nvPr/>
          </p:nvSpPr>
          <p:spPr>
            <a:xfrm rot="5400000">
              <a:off x="4466818" y="4594273"/>
              <a:ext cx="416993" cy="9208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A9DF4A8-8D63-084A-9A88-CC6BF7494CF3}"/>
              </a:ext>
            </a:extLst>
          </p:cNvPr>
          <p:cNvGrpSpPr/>
          <p:nvPr/>
        </p:nvGrpSpPr>
        <p:grpSpPr>
          <a:xfrm>
            <a:off x="8832441" y="3981266"/>
            <a:ext cx="2572718" cy="1276145"/>
            <a:chOff x="8853775" y="1740857"/>
            <a:chExt cx="2572718" cy="1276145"/>
          </a:xfrm>
        </p:grpSpPr>
        <p:grpSp>
          <p:nvGrpSpPr>
            <p:cNvPr id="3" name="Group 2">
              <a:extLst>
                <a:ext uri="{FF2B5EF4-FFF2-40B4-BE49-F238E27FC236}">
                  <a16:creationId xmlns:a16="http://schemas.microsoft.com/office/drawing/2014/main" id="{3BD90875-56F0-4443-A1A4-37D5C65E5F2B}"/>
                </a:ext>
              </a:extLst>
            </p:cNvPr>
            <p:cNvGrpSpPr/>
            <p:nvPr/>
          </p:nvGrpSpPr>
          <p:grpSpPr>
            <a:xfrm>
              <a:off x="8853775" y="1740857"/>
              <a:ext cx="2558641" cy="646331"/>
              <a:chOff x="8853775" y="1740857"/>
              <a:chExt cx="2558641" cy="646331"/>
            </a:xfrm>
          </p:grpSpPr>
          <p:pic>
            <p:nvPicPr>
              <p:cNvPr id="443" name="Graphic 442" descr="Man with solid fill">
                <a:extLst>
                  <a:ext uri="{FF2B5EF4-FFF2-40B4-BE49-F238E27FC236}">
                    <a16:creationId xmlns:a16="http://schemas.microsoft.com/office/drawing/2014/main" id="{EE8D9C22-33C6-064E-A6AE-A9ADFB38B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3775" y="1872077"/>
                <a:ext cx="522651" cy="383890"/>
              </a:xfrm>
              <a:prstGeom prst="rect">
                <a:avLst/>
              </a:prstGeom>
            </p:spPr>
          </p:pic>
          <p:sp>
            <p:nvSpPr>
              <p:cNvPr id="2" name="TextBox 1">
                <a:extLst>
                  <a:ext uri="{FF2B5EF4-FFF2-40B4-BE49-F238E27FC236}">
                    <a16:creationId xmlns:a16="http://schemas.microsoft.com/office/drawing/2014/main" id="{AA7B6597-38EB-8141-8563-F3D87E10EA1E}"/>
                  </a:ext>
                </a:extLst>
              </p:cNvPr>
              <p:cNvSpPr txBox="1"/>
              <p:nvPr/>
            </p:nvSpPr>
            <p:spPr>
              <a:xfrm>
                <a:off x="9325328" y="1740857"/>
                <a:ext cx="2087088" cy="646331"/>
              </a:xfrm>
              <a:prstGeom prst="rect">
                <a:avLst/>
              </a:prstGeom>
              <a:noFill/>
            </p:spPr>
            <p:txBody>
              <a:bodyPr wrap="square" rtlCol="0">
                <a:spAutoFit/>
              </a:bodyPr>
              <a:lstStyle/>
              <a:p>
                <a:pPr algn="ctr"/>
                <a:r>
                  <a:rPr lang="en-US" dirty="0"/>
                  <a:t>Underrepresented racial groups (URGs)</a:t>
                </a:r>
              </a:p>
            </p:txBody>
          </p:sp>
        </p:grpSp>
        <p:grpSp>
          <p:nvGrpSpPr>
            <p:cNvPr id="599" name="Group 598">
              <a:extLst>
                <a:ext uri="{FF2B5EF4-FFF2-40B4-BE49-F238E27FC236}">
                  <a16:creationId xmlns:a16="http://schemas.microsoft.com/office/drawing/2014/main" id="{B29BB599-FB26-D34D-A221-7D67DC322239}"/>
                </a:ext>
              </a:extLst>
            </p:cNvPr>
            <p:cNvGrpSpPr/>
            <p:nvPr/>
          </p:nvGrpSpPr>
          <p:grpSpPr>
            <a:xfrm>
              <a:off x="8867852" y="2370671"/>
              <a:ext cx="2558641" cy="646331"/>
              <a:chOff x="8853775" y="1740857"/>
              <a:chExt cx="2558641" cy="646331"/>
            </a:xfrm>
          </p:grpSpPr>
          <p:pic>
            <p:nvPicPr>
              <p:cNvPr id="600" name="Graphic 599" descr="Man with solid fill">
                <a:extLst>
                  <a:ext uri="{FF2B5EF4-FFF2-40B4-BE49-F238E27FC236}">
                    <a16:creationId xmlns:a16="http://schemas.microsoft.com/office/drawing/2014/main" id="{04DF831F-95B2-7745-8FE9-71A31535E6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775" y="1872077"/>
                <a:ext cx="522651" cy="383890"/>
              </a:xfrm>
              <a:prstGeom prst="rect">
                <a:avLst/>
              </a:prstGeom>
            </p:spPr>
          </p:pic>
          <p:sp>
            <p:nvSpPr>
              <p:cNvPr id="601" name="TextBox 600">
                <a:extLst>
                  <a:ext uri="{FF2B5EF4-FFF2-40B4-BE49-F238E27FC236}">
                    <a16:creationId xmlns:a16="http://schemas.microsoft.com/office/drawing/2014/main" id="{54DB75CA-97AA-CD44-9879-971F553FD5D5}"/>
                  </a:ext>
                </a:extLst>
              </p:cNvPr>
              <p:cNvSpPr txBox="1"/>
              <p:nvPr/>
            </p:nvSpPr>
            <p:spPr>
              <a:xfrm>
                <a:off x="9325328" y="1740857"/>
                <a:ext cx="2087088" cy="646331"/>
              </a:xfrm>
              <a:prstGeom prst="rect">
                <a:avLst/>
              </a:prstGeom>
              <a:noFill/>
            </p:spPr>
            <p:txBody>
              <a:bodyPr wrap="square" rtlCol="0">
                <a:spAutoFit/>
              </a:bodyPr>
              <a:lstStyle/>
              <a:p>
                <a:pPr algn="ctr"/>
                <a:r>
                  <a:rPr lang="en-US" dirty="0"/>
                  <a:t>Overrepresented racial groups (ORGs)</a:t>
                </a:r>
              </a:p>
            </p:txBody>
          </p:sp>
        </p:grpSp>
      </p:grpSp>
      <p:sp>
        <p:nvSpPr>
          <p:cNvPr id="454" name="TextBox 453">
            <a:extLst>
              <a:ext uri="{FF2B5EF4-FFF2-40B4-BE49-F238E27FC236}">
                <a16:creationId xmlns:a16="http://schemas.microsoft.com/office/drawing/2014/main" id="{D1A96150-7EEB-074B-9A17-C6899EBC82F4}"/>
              </a:ext>
            </a:extLst>
          </p:cNvPr>
          <p:cNvSpPr txBox="1"/>
          <p:nvPr/>
        </p:nvSpPr>
        <p:spPr>
          <a:xfrm>
            <a:off x="6565039" y="5192203"/>
            <a:ext cx="1909681" cy="584775"/>
          </a:xfrm>
          <a:prstGeom prst="rect">
            <a:avLst/>
          </a:prstGeom>
          <a:noFill/>
        </p:spPr>
        <p:txBody>
          <a:bodyPr wrap="square" rtlCol="0">
            <a:spAutoFit/>
          </a:bodyPr>
          <a:lstStyle/>
          <a:p>
            <a:pPr algn="ctr"/>
            <a:r>
              <a:rPr lang="en-US" sz="3200" dirty="0"/>
              <a:t>U.S. STEM</a:t>
            </a:r>
          </a:p>
        </p:txBody>
      </p:sp>
      <p:sp>
        <p:nvSpPr>
          <p:cNvPr id="5" name="Rectangle 4">
            <a:extLst>
              <a:ext uri="{FF2B5EF4-FFF2-40B4-BE49-F238E27FC236}">
                <a16:creationId xmlns:a16="http://schemas.microsoft.com/office/drawing/2014/main" id="{F159932A-3477-411D-1DBF-FA1386FE4530}"/>
              </a:ext>
            </a:extLst>
          </p:cNvPr>
          <p:cNvSpPr/>
          <p:nvPr/>
        </p:nvSpPr>
        <p:spPr>
          <a:xfrm>
            <a:off x="722873" y="5964074"/>
            <a:ext cx="10746253" cy="246221"/>
          </a:xfrm>
          <a:prstGeom prst="rect">
            <a:avLst/>
          </a:prstGeom>
        </p:spPr>
        <p:txBody>
          <a:bodyPr wrap="square">
            <a:spAutoFit/>
          </a:bodyPr>
          <a:lstStyle/>
          <a:p>
            <a:pPr lvl="0"/>
            <a:r>
              <a:rPr lang="en-US" sz="1000" dirty="0">
                <a:solidFill>
                  <a:prstClr val="black"/>
                </a:solidFill>
              </a:rPr>
              <a:t>US Census Bureau. (2020, June 25). </a:t>
            </a:r>
            <a:r>
              <a:rPr lang="en-US" sz="1000" i="1" dirty="0">
                <a:solidFill>
                  <a:prstClr val="black"/>
                </a:solidFill>
              </a:rPr>
              <a:t>2019 Population Estimates by Age, Sex, Race and Hispanic Origin</a:t>
            </a:r>
            <a:r>
              <a:rPr lang="en-US" sz="1000" dirty="0">
                <a:solidFill>
                  <a:prstClr val="black"/>
                </a:solidFill>
              </a:rPr>
              <a:t>. </a:t>
            </a:r>
            <a:r>
              <a:rPr lang="en-US" sz="1000" dirty="0" err="1">
                <a:solidFill>
                  <a:prstClr val="black"/>
                </a:solidFill>
              </a:rPr>
              <a:t>Census.Gov</a:t>
            </a:r>
            <a:r>
              <a:rPr lang="en-US" sz="1000" dirty="0">
                <a:solidFill>
                  <a:prstClr val="black"/>
                </a:solidFill>
              </a:rPr>
              <a:t>. https://</a:t>
            </a:r>
            <a:r>
              <a:rPr lang="en-US" sz="1000" dirty="0" err="1">
                <a:solidFill>
                  <a:prstClr val="black"/>
                </a:solidFill>
              </a:rPr>
              <a:t>www.census.gov</a:t>
            </a:r>
            <a:r>
              <a:rPr lang="en-US" sz="1000" dirty="0">
                <a:solidFill>
                  <a:prstClr val="black"/>
                </a:solidFill>
              </a:rPr>
              <a:t>/newsroom/press-kits/2020/population-estimates-</a:t>
            </a:r>
            <a:r>
              <a:rPr lang="en-US" sz="1000" dirty="0" err="1">
                <a:solidFill>
                  <a:prstClr val="black"/>
                </a:solidFill>
              </a:rPr>
              <a:t>detailed.html</a:t>
            </a:r>
            <a:endParaRPr lang="en-US" sz="1000" dirty="0">
              <a:solidFill>
                <a:prstClr val="black"/>
              </a:solidFill>
            </a:endParaRPr>
          </a:p>
        </p:txBody>
      </p:sp>
      <p:grpSp>
        <p:nvGrpSpPr>
          <p:cNvPr id="13" name="Group 12">
            <a:extLst>
              <a:ext uri="{FF2B5EF4-FFF2-40B4-BE49-F238E27FC236}">
                <a16:creationId xmlns:a16="http://schemas.microsoft.com/office/drawing/2014/main" id="{2C0EB5A9-4A3A-1374-00D6-CD7AAE009AAF}"/>
              </a:ext>
            </a:extLst>
          </p:cNvPr>
          <p:cNvGrpSpPr/>
          <p:nvPr/>
        </p:nvGrpSpPr>
        <p:grpSpPr>
          <a:xfrm>
            <a:off x="5929800" y="1378117"/>
            <a:ext cx="2896707" cy="3885070"/>
            <a:chOff x="5929800" y="1378117"/>
            <a:chExt cx="2896707" cy="3885070"/>
          </a:xfrm>
        </p:grpSpPr>
        <p:grpSp>
          <p:nvGrpSpPr>
            <p:cNvPr id="900" name="Group 899">
              <a:extLst>
                <a:ext uri="{FF2B5EF4-FFF2-40B4-BE49-F238E27FC236}">
                  <a16:creationId xmlns:a16="http://schemas.microsoft.com/office/drawing/2014/main" id="{8C030940-7961-54C0-330E-9B7F73E0ED0B}"/>
                </a:ext>
              </a:extLst>
            </p:cNvPr>
            <p:cNvGrpSpPr/>
            <p:nvPr/>
          </p:nvGrpSpPr>
          <p:grpSpPr>
            <a:xfrm>
              <a:off x="5951927" y="1378117"/>
              <a:ext cx="783977" cy="383890"/>
              <a:chOff x="1855075" y="1489842"/>
              <a:chExt cx="717333" cy="478222"/>
            </a:xfrm>
          </p:grpSpPr>
          <p:pic>
            <p:nvPicPr>
              <p:cNvPr id="913" name="Graphic 912" descr="Man with solid fill">
                <a:extLst>
                  <a:ext uri="{FF2B5EF4-FFF2-40B4-BE49-F238E27FC236}">
                    <a16:creationId xmlns:a16="http://schemas.microsoft.com/office/drawing/2014/main" id="{71F69317-08FF-AED0-5556-AED615A02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914" name="Graphic 913" descr="Man with solid fill">
                <a:extLst>
                  <a:ext uri="{FF2B5EF4-FFF2-40B4-BE49-F238E27FC236}">
                    <a16:creationId xmlns:a16="http://schemas.microsoft.com/office/drawing/2014/main" id="{4A52F925-30DB-31DA-8CBB-1543CF988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901" name="Group 900">
              <a:extLst>
                <a:ext uri="{FF2B5EF4-FFF2-40B4-BE49-F238E27FC236}">
                  <a16:creationId xmlns:a16="http://schemas.microsoft.com/office/drawing/2014/main" id="{6EF931EE-F9AB-7F99-4089-BFA2E8640DA8}"/>
                </a:ext>
              </a:extLst>
            </p:cNvPr>
            <p:cNvGrpSpPr/>
            <p:nvPr/>
          </p:nvGrpSpPr>
          <p:grpSpPr>
            <a:xfrm>
              <a:off x="6474578" y="1378117"/>
              <a:ext cx="783977" cy="383890"/>
              <a:chOff x="1855075" y="1489842"/>
              <a:chExt cx="717333" cy="478222"/>
            </a:xfrm>
          </p:grpSpPr>
          <p:pic>
            <p:nvPicPr>
              <p:cNvPr id="911" name="Graphic 910" descr="Man with solid fill">
                <a:extLst>
                  <a:ext uri="{FF2B5EF4-FFF2-40B4-BE49-F238E27FC236}">
                    <a16:creationId xmlns:a16="http://schemas.microsoft.com/office/drawing/2014/main" id="{AAC56B83-3F6F-AA8F-5753-3865110E3E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912" name="Graphic 911" descr="Man with solid fill">
                <a:extLst>
                  <a:ext uri="{FF2B5EF4-FFF2-40B4-BE49-F238E27FC236}">
                    <a16:creationId xmlns:a16="http://schemas.microsoft.com/office/drawing/2014/main" id="{41235786-7B6D-906C-9292-D5D53FB3A2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902" name="Group 901">
              <a:extLst>
                <a:ext uri="{FF2B5EF4-FFF2-40B4-BE49-F238E27FC236}">
                  <a16:creationId xmlns:a16="http://schemas.microsoft.com/office/drawing/2014/main" id="{B08BDC6B-EBCB-DF0E-A794-A7E6F3CD575A}"/>
                </a:ext>
              </a:extLst>
            </p:cNvPr>
            <p:cNvGrpSpPr/>
            <p:nvPr/>
          </p:nvGrpSpPr>
          <p:grpSpPr>
            <a:xfrm>
              <a:off x="6997229" y="1378117"/>
              <a:ext cx="783977" cy="383890"/>
              <a:chOff x="1855075" y="1489842"/>
              <a:chExt cx="717333" cy="478222"/>
            </a:xfrm>
          </p:grpSpPr>
          <p:pic>
            <p:nvPicPr>
              <p:cNvPr id="909" name="Graphic 908" descr="Man with solid fill">
                <a:extLst>
                  <a:ext uri="{FF2B5EF4-FFF2-40B4-BE49-F238E27FC236}">
                    <a16:creationId xmlns:a16="http://schemas.microsoft.com/office/drawing/2014/main" id="{EB5C4A5E-DE6D-F123-F7EB-1F27A4D37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910" name="Graphic 909" descr="Man with solid fill">
                <a:extLst>
                  <a:ext uri="{FF2B5EF4-FFF2-40B4-BE49-F238E27FC236}">
                    <a16:creationId xmlns:a16="http://schemas.microsoft.com/office/drawing/2014/main" id="{8A9FD8E7-A2C5-B6BF-7924-AD22B0DA7E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pic>
          <p:nvPicPr>
            <p:cNvPr id="907" name="Graphic 906" descr="Man with solid fill">
              <a:extLst>
                <a:ext uri="{FF2B5EF4-FFF2-40B4-BE49-F238E27FC236}">
                  <a16:creationId xmlns:a16="http://schemas.microsoft.com/office/drawing/2014/main" id="{CAD8A82E-8F3A-9FE7-E2BD-48000C547259}"/>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7519880" y="1378117"/>
              <a:ext cx="522651" cy="383890"/>
            </a:xfrm>
            <a:prstGeom prst="rect">
              <a:avLst/>
            </a:prstGeom>
          </p:spPr>
        </p:pic>
        <p:pic>
          <p:nvPicPr>
            <p:cNvPr id="908" name="Graphic 907" descr="Man with solid fill">
              <a:extLst>
                <a:ext uri="{FF2B5EF4-FFF2-40B4-BE49-F238E27FC236}">
                  <a16:creationId xmlns:a16="http://schemas.microsoft.com/office/drawing/2014/main" id="{62235186-741A-7102-7D4F-8B6852953CA2}"/>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7781206" y="1378117"/>
              <a:ext cx="522651" cy="383890"/>
            </a:xfrm>
            <a:prstGeom prst="rect">
              <a:avLst/>
            </a:prstGeom>
          </p:spPr>
        </p:pic>
        <p:grpSp>
          <p:nvGrpSpPr>
            <p:cNvPr id="904" name="Group 903">
              <a:extLst>
                <a:ext uri="{FF2B5EF4-FFF2-40B4-BE49-F238E27FC236}">
                  <a16:creationId xmlns:a16="http://schemas.microsoft.com/office/drawing/2014/main" id="{D0480068-44A5-EC48-392C-119F647A200F}"/>
                </a:ext>
              </a:extLst>
            </p:cNvPr>
            <p:cNvGrpSpPr/>
            <p:nvPr/>
          </p:nvGrpSpPr>
          <p:grpSpPr>
            <a:xfrm>
              <a:off x="8042530" y="1378117"/>
              <a:ext cx="783977" cy="383890"/>
              <a:chOff x="1855075" y="1489842"/>
              <a:chExt cx="717333" cy="478222"/>
            </a:xfrm>
            <a:solidFill>
              <a:schemeClr val="accent3"/>
            </a:solidFill>
          </p:grpSpPr>
          <p:pic>
            <p:nvPicPr>
              <p:cNvPr id="905" name="Graphic 904" descr="Man with solid fill">
                <a:extLst>
                  <a:ext uri="{FF2B5EF4-FFF2-40B4-BE49-F238E27FC236}">
                    <a16:creationId xmlns:a16="http://schemas.microsoft.com/office/drawing/2014/main" id="{E17C5665-331B-9C97-787B-DED1B3B5F309}"/>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5075" y="1489842"/>
                <a:ext cx="478222" cy="478222"/>
              </a:xfrm>
              <a:prstGeom prst="rect">
                <a:avLst/>
              </a:prstGeom>
            </p:spPr>
          </p:pic>
          <p:pic>
            <p:nvPicPr>
              <p:cNvPr id="906" name="Graphic 905" descr="Man with solid fill">
                <a:extLst>
                  <a:ext uri="{FF2B5EF4-FFF2-40B4-BE49-F238E27FC236}">
                    <a16:creationId xmlns:a16="http://schemas.microsoft.com/office/drawing/2014/main" id="{2F1D0BF4-AE98-C34C-D70E-23318C405D77}"/>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85" name="Group 884">
              <a:extLst>
                <a:ext uri="{FF2B5EF4-FFF2-40B4-BE49-F238E27FC236}">
                  <a16:creationId xmlns:a16="http://schemas.microsoft.com/office/drawing/2014/main" id="{A66486C7-AC05-8A23-0FF2-DDDD13117D22}"/>
                </a:ext>
              </a:extLst>
            </p:cNvPr>
            <p:cNvGrpSpPr/>
            <p:nvPr/>
          </p:nvGrpSpPr>
          <p:grpSpPr>
            <a:xfrm>
              <a:off x="5951927" y="1762007"/>
              <a:ext cx="783977" cy="383890"/>
              <a:chOff x="1855075" y="1489842"/>
              <a:chExt cx="717333" cy="478222"/>
            </a:xfrm>
          </p:grpSpPr>
          <p:pic>
            <p:nvPicPr>
              <p:cNvPr id="898" name="Graphic 897" descr="Man with solid fill">
                <a:extLst>
                  <a:ext uri="{FF2B5EF4-FFF2-40B4-BE49-F238E27FC236}">
                    <a16:creationId xmlns:a16="http://schemas.microsoft.com/office/drawing/2014/main" id="{221C3007-610B-49DA-93BE-0E48D473F4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99" name="Graphic 898" descr="Man with solid fill">
                <a:extLst>
                  <a:ext uri="{FF2B5EF4-FFF2-40B4-BE49-F238E27FC236}">
                    <a16:creationId xmlns:a16="http://schemas.microsoft.com/office/drawing/2014/main" id="{C3553814-52AA-EBDC-30D5-296D3FDF9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886" name="Group 885">
              <a:extLst>
                <a:ext uri="{FF2B5EF4-FFF2-40B4-BE49-F238E27FC236}">
                  <a16:creationId xmlns:a16="http://schemas.microsoft.com/office/drawing/2014/main" id="{C9FC28AD-6D32-D8BC-2900-3B23BAEBAC09}"/>
                </a:ext>
              </a:extLst>
            </p:cNvPr>
            <p:cNvGrpSpPr/>
            <p:nvPr/>
          </p:nvGrpSpPr>
          <p:grpSpPr>
            <a:xfrm>
              <a:off x="6474578" y="1762007"/>
              <a:ext cx="783977" cy="383890"/>
              <a:chOff x="1855075" y="1489842"/>
              <a:chExt cx="717333" cy="478222"/>
            </a:xfrm>
          </p:grpSpPr>
          <p:pic>
            <p:nvPicPr>
              <p:cNvPr id="896" name="Graphic 895" descr="Man with solid fill">
                <a:extLst>
                  <a:ext uri="{FF2B5EF4-FFF2-40B4-BE49-F238E27FC236}">
                    <a16:creationId xmlns:a16="http://schemas.microsoft.com/office/drawing/2014/main" id="{273A122D-DED4-20F4-D459-3238F3E27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97" name="Graphic 896" descr="Man with solid fill">
                <a:extLst>
                  <a:ext uri="{FF2B5EF4-FFF2-40B4-BE49-F238E27FC236}">
                    <a16:creationId xmlns:a16="http://schemas.microsoft.com/office/drawing/2014/main" id="{346CED1E-6022-E291-70FB-BE919BBE8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887" name="Group 886">
              <a:extLst>
                <a:ext uri="{FF2B5EF4-FFF2-40B4-BE49-F238E27FC236}">
                  <a16:creationId xmlns:a16="http://schemas.microsoft.com/office/drawing/2014/main" id="{6FB535B4-F794-2CB0-7494-56C15DF9BDB2}"/>
                </a:ext>
              </a:extLst>
            </p:cNvPr>
            <p:cNvGrpSpPr/>
            <p:nvPr/>
          </p:nvGrpSpPr>
          <p:grpSpPr>
            <a:xfrm>
              <a:off x="6997229" y="1762007"/>
              <a:ext cx="783977" cy="383890"/>
              <a:chOff x="1855075" y="1489842"/>
              <a:chExt cx="717333" cy="478222"/>
            </a:xfrm>
          </p:grpSpPr>
          <p:pic>
            <p:nvPicPr>
              <p:cNvPr id="894" name="Graphic 893" descr="Man with solid fill">
                <a:extLst>
                  <a:ext uri="{FF2B5EF4-FFF2-40B4-BE49-F238E27FC236}">
                    <a16:creationId xmlns:a16="http://schemas.microsoft.com/office/drawing/2014/main" id="{BFC1226E-9FA5-5D6F-4BF8-C931A4232D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95" name="Graphic 894" descr="Man with solid fill">
                <a:extLst>
                  <a:ext uri="{FF2B5EF4-FFF2-40B4-BE49-F238E27FC236}">
                    <a16:creationId xmlns:a16="http://schemas.microsoft.com/office/drawing/2014/main" id="{C8C76DEF-561E-AA3E-623B-543B6747F0F9}"/>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88" name="Group 887">
              <a:extLst>
                <a:ext uri="{FF2B5EF4-FFF2-40B4-BE49-F238E27FC236}">
                  <a16:creationId xmlns:a16="http://schemas.microsoft.com/office/drawing/2014/main" id="{2D20BE94-001D-F284-8362-676DC8437668}"/>
                </a:ext>
              </a:extLst>
            </p:cNvPr>
            <p:cNvGrpSpPr/>
            <p:nvPr/>
          </p:nvGrpSpPr>
          <p:grpSpPr>
            <a:xfrm>
              <a:off x="7519880" y="1762007"/>
              <a:ext cx="783977" cy="383890"/>
              <a:chOff x="1855075" y="1489842"/>
              <a:chExt cx="717333" cy="478222"/>
            </a:xfrm>
            <a:solidFill>
              <a:schemeClr val="accent3"/>
            </a:solidFill>
          </p:grpSpPr>
          <p:pic>
            <p:nvPicPr>
              <p:cNvPr id="892" name="Graphic 891" descr="Man with solid fill">
                <a:extLst>
                  <a:ext uri="{FF2B5EF4-FFF2-40B4-BE49-F238E27FC236}">
                    <a16:creationId xmlns:a16="http://schemas.microsoft.com/office/drawing/2014/main" id="{1D297967-CA4B-656A-9F84-F742A3584E21}"/>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5075" y="1489842"/>
                <a:ext cx="478222" cy="478222"/>
              </a:xfrm>
              <a:prstGeom prst="rect">
                <a:avLst/>
              </a:prstGeom>
            </p:spPr>
          </p:pic>
          <p:pic>
            <p:nvPicPr>
              <p:cNvPr id="893" name="Graphic 892" descr="Man with solid fill">
                <a:extLst>
                  <a:ext uri="{FF2B5EF4-FFF2-40B4-BE49-F238E27FC236}">
                    <a16:creationId xmlns:a16="http://schemas.microsoft.com/office/drawing/2014/main" id="{D78E0D09-1F01-CF61-C69C-82AB49B98199}"/>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89" name="Group 888">
              <a:extLst>
                <a:ext uri="{FF2B5EF4-FFF2-40B4-BE49-F238E27FC236}">
                  <a16:creationId xmlns:a16="http://schemas.microsoft.com/office/drawing/2014/main" id="{877F2BBE-8BA2-9E58-EC75-288D93D1F7CF}"/>
                </a:ext>
              </a:extLst>
            </p:cNvPr>
            <p:cNvGrpSpPr/>
            <p:nvPr/>
          </p:nvGrpSpPr>
          <p:grpSpPr>
            <a:xfrm>
              <a:off x="8042530" y="1762007"/>
              <a:ext cx="783977" cy="383890"/>
              <a:chOff x="1855075" y="1489842"/>
              <a:chExt cx="717333" cy="478222"/>
            </a:xfrm>
            <a:solidFill>
              <a:schemeClr val="accent3"/>
            </a:solidFill>
          </p:grpSpPr>
          <p:pic>
            <p:nvPicPr>
              <p:cNvPr id="890" name="Graphic 889" descr="Man with solid fill">
                <a:extLst>
                  <a:ext uri="{FF2B5EF4-FFF2-40B4-BE49-F238E27FC236}">
                    <a16:creationId xmlns:a16="http://schemas.microsoft.com/office/drawing/2014/main" id="{1AFBB8CA-B446-0384-554B-5ACE8CDCA035}"/>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5075" y="1489842"/>
                <a:ext cx="478222" cy="478222"/>
              </a:xfrm>
              <a:prstGeom prst="rect">
                <a:avLst/>
              </a:prstGeom>
            </p:spPr>
          </p:pic>
          <p:pic>
            <p:nvPicPr>
              <p:cNvPr id="891" name="Graphic 890" descr="Man with solid fill">
                <a:extLst>
                  <a:ext uri="{FF2B5EF4-FFF2-40B4-BE49-F238E27FC236}">
                    <a16:creationId xmlns:a16="http://schemas.microsoft.com/office/drawing/2014/main" id="{AD0BCF0A-77B7-3437-220D-F03F9B9F6492}"/>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70" name="Group 869">
              <a:extLst>
                <a:ext uri="{FF2B5EF4-FFF2-40B4-BE49-F238E27FC236}">
                  <a16:creationId xmlns:a16="http://schemas.microsoft.com/office/drawing/2014/main" id="{72916800-A0AE-0755-D016-8A908BE2E469}"/>
                </a:ext>
              </a:extLst>
            </p:cNvPr>
            <p:cNvGrpSpPr/>
            <p:nvPr/>
          </p:nvGrpSpPr>
          <p:grpSpPr>
            <a:xfrm>
              <a:off x="5951927" y="2145898"/>
              <a:ext cx="783977" cy="383890"/>
              <a:chOff x="1855075" y="1489842"/>
              <a:chExt cx="717333" cy="478222"/>
            </a:xfrm>
          </p:grpSpPr>
          <p:pic>
            <p:nvPicPr>
              <p:cNvPr id="883" name="Graphic 882" descr="Man with solid fill">
                <a:extLst>
                  <a:ext uri="{FF2B5EF4-FFF2-40B4-BE49-F238E27FC236}">
                    <a16:creationId xmlns:a16="http://schemas.microsoft.com/office/drawing/2014/main" id="{0C6A56A4-0384-D74B-21CF-BCAA0C3A8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84" name="Graphic 883" descr="Man with solid fill">
                <a:extLst>
                  <a:ext uri="{FF2B5EF4-FFF2-40B4-BE49-F238E27FC236}">
                    <a16:creationId xmlns:a16="http://schemas.microsoft.com/office/drawing/2014/main" id="{D5E083ED-6207-ACAD-6881-CAF3F0E78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871" name="Group 870">
              <a:extLst>
                <a:ext uri="{FF2B5EF4-FFF2-40B4-BE49-F238E27FC236}">
                  <a16:creationId xmlns:a16="http://schemas.microsoft.com/office/drawing/2014/main" id="{6713C957-9BAD-6525-1B36-6B400EBE6E1E}"/>
                </a:ext>
              </a:extLst>
            </p:cNvPr>
            <p:cNvGrpSpPr/>
            <p:nvPr/>
          </p:nvGrpSpPr>
          <p:grpSpPr>
            <a:xfrm>
              <a:off x="6474578" y="2145898"/>
              <a:ext cx="783977" cy="383890"/>
              <a:chOff x="1855075" y="1489842"/>
              <a:chExt cx="717333" cy="478222"/>
            </a:xfrm>
          </p:grpSpPr>
          <p:pic>
            <p:nvPicPr>
              <p:cNvPr id="881" name="Graphic 880" descr="Man with solid fill">
                <a:extLst>
                  <a:ext uri="{FF2B5EF4-FFF2-40B4-BE49-F238E27FC236}">
                    <a16:creationId xmlns:a16="http://schemas.microsoft.com/office/drawing/2014/main" id="{E4C4EBF6-E65C-4543-C8FE-CBC9AE1E4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82" name="Graphic 881" descr="Man with solid fill">
                <a:extLst>
                  <a:ext uri="{FF2B5EF4-FFF2-40B4-BE49-F238E27FC236}">
                    <a16:creationId xmlns:a16="http://schemas.microsoft.com/office/drawing/2014/main" id="{354B44FB-9D41-3952-1FD7-4579B51456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4186" y="1489842"/>
                <a:ext cx="478222" cy="478222"/>
              </a:xfrm>
              <a:prstGeom prst="rect">
                <a:avLst/>
              </a:prstGeom>
            </p:spPr>
          </p:pic>
        </p:grpSp>
        <p:grpSp>
          <p:nvGrpSpPr>
            <p:cNvPr id="872" name="Group 871">
              <a:extLst>
                <a:ext uri="{FF2B5EF4-FFF2-40B4-BE49-F238E27FC236}">
                  <a16:creationId xmlns:a16="http://schemas.microsoft.com/office/drawing/2014/main" id="{E6F80626-98DE-2250-159A-8232657A9085}"/>
                </a:ext>
              </a:extLst>
            </p:cNvPr>
            <p:cNvGrpSpPr/>
            <p:nvPr/>
          </p:nvGrpSpPr>
          <p:grpSpPr>
            <a:xfrm>
              <a:off x="6997229" y="2145898"/>
              <a:ext cx="783977" cy="383890"/>
              <a:chOff x="1855075" y="1489842"/>
              <a:chExt cx="717333" cy="478222"/>
            </a:xfrm>
          </p:grpSpPr>
          <p:pic>
            <p:nvPicPr>
              <p:cNvPr id="879" name="Graphic 878" descr="Man with solid fill">
                <a:extLst>
                  <a:ext uri="{FF2B5EF4-FFF2-40B4-BE49-F238E27FC236}">
                    <a16:creationId xmlns:a16="http://schemas.microsoft.com/office/drawing/2014/main" id="{E687AA4A-3695-C129-B1C6-621A3123E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5075" y="1489842"/>
                <a:ext cx="478222" cy="478222"/>
              </a:xfrm>
              <a:prstGeom prst="rect">
                <a:avLst/>
              </a:prstGeom>
            </p:spPr>
          </p:pic>
          <p:pic>
            <p:nvPicPr>
              <p:cNvPr id="880" name="Graphic 879" descr="Man with solid fill">
                <a:extLst>
                  <a:ext uri="{FF2B5EF4-FFF2-40B4-BE49-F238E27FC236}">
                    <a16:creationId xmlns:a16="http://schemas.microsoft.com/office/drawing/2014/main" id="{822AB766-8412-92DA-76C1-D407F226E1F8}"/>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73" name="Group 872">
              <a:extLst>
                <a:ext uri="{FF2B5EF4-FFF2-40B4-BE49-F238E27FC236}">
                  <a16:creationId xmlns:a16="http://schemas.microsoft.com/office/drawing/2014/main" id="{BE43F8ED-5889-7F37-8503-DD639B865515}"/>
                </a:ext>
              </a:extLst>
            </p:cNvPr>
            <p:cNvGrpSpPr/>
            <p:nvPr/>
          </p:nvGrpSpPr>
          <p:grpSpPr>
            <a:xfrm>
              <a:off x="7519880" y="2145898"/>
              <a:ext cx="783977" cy="383890"/>
              <a:chOff x="1855075" y="1489842"/>
              <a:chExt cx="717333" cy="478222"/>
            </a:xfrm>
            <a:solidFill>
              <a:schemeClr val="accent3"/>
            </a:solidFill>
          </p:grpSpPr>
          <p:pic>
            <p:nvPicPr>
              <p:cNvPr id="877" name="Graphic 876" descr="Man with solid fill">
                <a:extLst>
                  <a:ext uri="{FF2B5EF4-FFF2-40B4-BE49-F238E27FC236}">
                    <a16:creationId xmlns:a16="http://schemas.microsoft.com/office/drawing/2014/main" id="{BAD91FA5-65A9-9016-3C1B-16554DD41E84}"/>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5075" y="1489842"/>
                <a:ext cx="478222" cy="478222"/>
              </a:xfrm>
              <a:prstGeom prst="rect">
                <a:avLst/>
              </a:prstGeom>
            </p:spPr>
          </p:pic>
          <p:pic>
            <p:nvPicPr>
              <p:cNvPr id="878" name="Graphic 877" descr="Man with solid fill">
                <a:extLst>
                  <a:ext uri="{FF2B5EF4-FFF2-40B4-BE49-F238E27FC236}">
                    <a16:creationId xmlns:a16="http://schemas.microsoft.com/office/drawing/2014/main" id="{0B2C4780-7F32-96B8-9731-6DD89E0231F1}"/>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874" name="Group 873">
              <a:extLst>
                <a:ext uri="{FF2B5EF4-FFF2-40B4-BE49-F238E27FC236}">
                  <a16:creationId xmlns:a16="http://schemas.microsoft.com/office/drawing/2014/main" id="{0BBAC6FA-597D-E955-6775-A1DAE7ECBE38}"/>
                </a:ext>
              </a:extLst>
            </p:cNvPr>
            <p:cNvGrpSpPr/>
            <p:nvPr/>
          </p:nvGrpSpPr>
          <p:grpSpPr>
            <a:xfrm>
              <a:off x="8042530" y="2145898"/>
              <a:ext cx="783977" cy="383890"/>
              <a:chOff x="1855075" y="1489842"/>
              <a:chExt cx="717333" cy="478222"/>
            </a:xfrm>
            <a:solidFill>
              <a:schemeClr val="accent3"/>
            </a:solidFill>
          </p:grpSpPr>
          <p:pic>
            <p:nvPicPr>
              <p:cNvPr id="875" name="Graphic 874" descr="Man with solid fill">
                <a:extLst>
                  <a:ext uri="{FF2B5EF4-FFF2-40B4-BE49-F238E27FC236}">
                    <a16:creationId xmlns:a16="http://schemas.microsoft.com/office/drawing/2014/main" id="{33660C21-F13B-2B8B-CB18-387DE1A5EF33}"/>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5075" y="1489842"/>
                <a:ext cx="478222" cy="478222"/>
              </a:xfrm>
              <a:prstGeom prst="rect">
                <a:avLst/>
              </a:prstGeom>
            </p:spPr>
          </p:pic>
          <p:pic>
            <p:nvPicPr>
              <p:cNvPr id="876" name="Graphic 875" descr="Man with solid fill">
                <a:extLst>
                  <a:ext uri="{FF2B5EF4-FFF2-40B4-BE49-F238E27FC236}">
                    <a16:creationId xmlns:a16="http://schemas.microsoft.com/office/drawing/2014/main" id="{4BB3A432-B809-107A-8C47-644F01F6BDE1}"/>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094186" y="1489842"/>
                <a:ext cx="478222" cy="478222"/>
              </a:xfrm>
              <a:prstGeom prst="rect">
                <a:avLst/>
              </a:prstGeom>
            </p:spPr>
          </p:pic>
        </p:grpSp>
        <p:grpSp>
          <p:nvGrpSpPr>
            <p:cNvPr id="762" name="Group 761">
              <a:extLst>
                <a:ext uri="{FF2B5EF4-FFF2-40B4-BE49-F238E27FC236}">
                  <a16:creationId xmlns:a16="http://schemas.microsoft.com/office/drawing/2014/main" id="{A9549611-7532-EFB8-5150-AA0048E902AF}"/>
                </a:ext>
              </a:extLst>
            </p:cNvPr>
            <p:cNvGrpSpPr/>
            <p:nvPr/>
          </p:nvGrpSpPr>
          <p:grpSpPr>
            <a:xfrm>
              <a:off x="5929800" y="2534139"/>
              <a:ext cx="2896707" cy="2695948"/>
              <a:chOff x="2229244" y="2549035"/>
              <a:chExt cx="2636759" cy="2695948"/>
            </a:xfrm>
          </p:grpSpPr>
          <p:grpSp>
            <p:nvGrpSpPr>
              <p:cNvPr id="764" name="Group 763">
                <a:extLst>
                  <a:ext uri="{FF2B5EF4-FFF2-40B4-BE49-F238E27FC236}">
                    <a16:creationId xmlns:a16="http://schemas.microsoft.com/office/drawing/2014/main" id="{423E4FB9-3E99-1CD9-2B19-B0B0EAA3DF5D}"/>
                  </a:ext>
                </a:extLst>
              </p:cNvPr>
              <p:cNvGrpSpPr/>
              <p:nvPr/>
            </p:nvGrpSpPr>
            <p:grpSpPr>
              <a:xfrm>
                <a:off x="2229249" y="2549035"/>
                <a:ext cx="2636754" cy="383890"/>
                <a:chOff x="1855075" y="1489842"/>
                <a:chExt cx="3603298" cy="670034"/>
              </a:xfrm>
            </p:grpSpPr>
            <p:grpSp>
              <p:nvGrpSpPr>
                <p:cNvPr id="855" name="Group 854">
                  <a:extLst>
                    <a:ext uri="{FF2B5EF4-FFF2-40B4-BE49-F238E27FC236}">
                      <a16:creationId xmlns:a16="http://schemas.microsoft.com/office/drawing/2014/main" id="{0C9F1125-1FCA-AC2D-D02B-9C9A2B44D5C2}"/>
                    </a:ext>
                  </a:extLst>
                </p:cNvPr>
                <p:cNvGrpSpPr/>
                <p:nvPr/>
              </p:nvGrpSpPr>
              <p:grpSpPr>
                <a:xfrm>
                  <a:off x="1855075" y="1489842"/>
                  <a:ext cx="982718" cy="670034"/>
                  <a:chOff x="1855075" y="1489842"/>
                  <a:chExt cx="717333" cy="478222"/>
                </a:xfrm>
              </p:grpSpPr>
              <p:pic>
                <p:nvPicPr>
                  <p:cNvPr id="868" name="Graphic 867" descr="Man with solid fill">
                    <a:extLst>
                      <a:ext uri="{FF2B5EF4-FFF2-40B4-BE49-F238E27FC236}">
                        <a16:creationId xmlns:a16="http://schemas.microsoft.com/office/drawing/2014/main" id="{D6B5F4ED-0E61-8AE2-03DB-0EE72B299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69" name="Graphic 868" descr="Man with solid fill">
                    <a:extLst>
                      <a:ext uri="{FF2B5EF4-FFF2-40B4-BE49-F238E27FC236}">
                        <a16:creationId xmlns:a16="http://schemas.microsoft.com/office/drawing/2014/main" id="{DB752A6E-30E5-86D3-3610-5D615709B6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56" name="Group 855">
                  <a:extLst>
                    <a:ext uri="{FF2B5EF4-FFF2-40B4-BE49-F238E27FC236}">
                      <a16:creationId xmlns:a16="http://schemas.microsoft.com/office/drawing/2014/main" id="{651FE0F9-AFE2-D45B-FA9A-01D7398DF583}"/>
                    </a:ext>
                  </a:extLst>
                </p:cNvPr>
                <p:cNvGrpSpPr/>
                <p:nvPr/>
              </p:nvGrpSpPr>
              <p:grpSpPr>
                <a:xfrm>
                  <a:off x="2510220" y="1489842"/>
                  <a:ext cx="982718" cy="670034"/>
                  <a:chOff x="1855075" y="1489842"/>
                  <a:chExt cx="717333" cy="478222"/>
                </a:xfrm>
              </p:grpSpPr>
              <p:pic>
                <p:nvPicPr>
                  <p:cNvPr id="866" name="Graphic 865" descr="Man with solid fill">
                    <a:extLst>
                      <a:ext uri="{FF2B5EF4-FFF2-40B4-BE49-F238E27FC236}">
                        <a16:creationId xmlns:a16="http://schemas.microsoft.com/office/drawing/2014/main" id="{BC434787-4631-1FF5-2FCD-65C24BE20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67" name="Graphic 866" descr="Man with solid fill">
                    <a:extLst>
                      <a:ext uri="{FF2B5EF4-FFF2-40B4-BE49-F238E27FC236}">
                        <a16:creationId xmlns:a16="http://schemas.microsoft.com/office/drawing/2014/main" id="{F3D40399-2688-006B-3327-89ECDD2AA2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57" name="Group 856">
                  <a:extLst>
                    <a:ext uri="{FF2B5EF4-FFF2-40B4-BE49-F238E27FC236}">
                      <a16:creationId xmlns:a16="http://schemas.microsoft.com/office/drawing/2014/main" id="{E4AE4E3A-3036-892C-458D-DDBC8183F6D3}"/>
                    </a:ext>
                  </a:extLst>
                </p:cNvPr>
                <p:cNvGrpSpPr/>
                <p:nvPr/>
              </p:nvGrpSpPr>
              <p:grpSpPr>
                <a:xfrm>
                  <a:off x="3165365" y="1489842"/>
                  <a:ext cx="982718" cy="670034"/>
                  <a:chOff x="1855075" y="1489842"/>
                  <a:chExt cx="717333" cy="478222"/>
                </a:xfrm>
              </p:grpSpPr>
              <p:pic>
                <p:nvPicPr>
                  <p:cNvPr id="864" name="Graphic 863" descr="Man with solid fill">
                    <a:extLst>
                      <a:ext uri="{FF2B5EF4-FFF2-40B4-BE49-F238E27FC236}">
                        <a16:creationId xmlns:a16="http://schemas.microsoft.com/office/drawing/2014/main" id="{4DB7E477-3D72-FE35-617A-11C4BF985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65" name="Graphic 864" descr="Man with solid fill">
                    <a:extLst>
                      <a:ext uri="{FF2B5EF4-FFF2-40B4-BE49-F238E27FC236}">
                        <a16:creationId xmlns:a16="http://schemas.microsoft.com/office/drawing/2014/main" id="{5E32017E-E11E-C23B-635B-DD758821AA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58" name="Group 857">
                  <a:extLst>
                    <a:ext uri="{FF2B5EF4-FFF2-40B4-BE49-F238E27FC236}">
                      <a16:creationId xmlns:a16="http://schemas.microsoft.com/office/drawing/2014/main" id="{89CA9969-0455-851A-D9E0-B4E420B34DEB}"/>
                    </a:ext>
                  </a:extLst>
                </p:cNvPr>
                <p:cNvGrpSpPr/>
                <p:nvPr/>
              </p:nvGrpSpPr>
              <p:grpSpPr>
                <a:xfrm>
                  <a:off x="3820510" y="1489842"/>
                  <a:ext cx="982718" cy="670034"/>
                  <a:chOff x="1855075" y="1489842"/>
                  <a:chExt cx="717333" cy="478222"/>
                </a:xfrm>
              </p:grpSpPr>
              <p:pic>
                <p:nvPicPr>
                  <p:cNvPr id="862" name="Graphic 861" descr="Man with solid fill">
                    <a:extLst>
                      <a:ext uri="{FF2B5EF4-FFF2-40B4-BE49-F238E27FC236}">
                        <a16:creationId xmlns:a16="http://schemas.microsoft.com/office/drawing/2014/main" id="{B36E2673-24B8-9EB9-77C0-DE77B4F369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63" name="Graphic 862" descr="Man with solid fill">
                    <a:extLst>
                      <a:ext uri="{FF2B5EF4-FFF2-40B4-BE49-F238E27FC236}">
                        <a16:creationId xmlns:a16="http://schemas.microsoft.com/office/drawing/2014/main" id="{D71943D6-BD52-93FC-7195-9F513B266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59" name="Group 858">
                  <a:extLst>
                    <a:ext uri="{FF2B5EF4-FFF2-40B4-BE49-F238E27FC236}">
                      <a16:creationId xmlns:a16="http://schemas.microsoft.com/office/drawing/2014/main" id="{82328827-95A4-F7F6-2FC6-805C165AD985}"/>
                    </a:ext>
                  </a:extLst>
                </p:cNvPr>
                <p:cNvGrpSpPr/>
                <p:nvPr/>
              </p:nvGrpSpPr>
              <p:grpSpPr>
                <a:xfrm>
                  <a:off x="4475655" y="1489842"/>
                  <a:ext cx="982718" cy="670034"/>
                  <a:chOff x="1855075" y="1489842"/>
                  <a:chExt cx="717333" cy="478222"/>
                </a:xfrm>
              </p:grpSpPr>
              <p:pic>
                <p:nvPicPr>
                  <p:cNvPr id="860" name="Graphic 859" descr="Man with solid fill">
                    <a:extLst>
                      <a:ext uri="{FF2B5EF4-FFF2-40B4-BE49-F238E27FC236}">
                        <a16:creationId xmlns:a16="http://schemas.microsoft.com/office/drawing/2014/main" id="{39ED6B0C-4A64-ED0C-C5C2-971A3A6626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61" name="Graphic 860" descr="Man with solid fill">
                    <a:extLst>
                      <a:ext uri="{FF2B5EF4-FFF2-40B4-BE49-F238E27FC236}">
                        <a16:creationId xmlns:a16="http://schemas.microsoft.com/office/drawing/2014/main" id="{F21D15AB-A9A6-BDD6-E390-7DC6ADA3ED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grpSp>
            <p:nvGrpSpPr>
              <p:cNvPr id="765" name="Group 764">
                <a:extLst>
                  <a:ext uri="{FF2B5EF4-FFF2-40B4-BE49-F238E27FC236}">
                    <a16:creationId xmlns:a16="http://schemas.microsoft.com/office/drawing/2014/main" id="{09F7EB88-B321-170C-B91C-982E01124442}"/>
                  </a:ext>
                </a:extLst>
              </p:cNvPr>
              <p:cNvGrpSpPr/>
              <p:nvPr/>
            </p:nvGrpSpPr>
            <p:grpSpPr>
              <a:xfrm>
                <a:off x="2229249" y="2932925"/>
                <a:ext cx="719115" cy="383890"/>
                <a:chOff x="1855075" y="1489842"/>
                <a:chExt cx="717333" cy="478222"/>
              </a:xfrm>
            </p:grpSpPr>
            <p:pic>
              <p:nvPicPr>
                <p:cNvPr id="853" name="Graphic 852" descr="Man with solid fill">
                  <a:extLst>
                    <a:ext uri="{FF2B5EF4-FFF2-40B4-BE49-F238E27FC236}">
                      <a16:creationId xmlns:a16="http://schemas.microsoft.com/office/drawing/2014/main" id="{619F9929-4BE0-81FF-4062-3A9B62655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54" name="Graphic 853" descr="Man with solid fill">
                  <a:extLst>
                    <a:ext uri="{FF2B5EF4-FFF2-40B4-BE49-F238E27FC236}">
                      <a16:creationId xmlns:a16="http://schemas.microsoft.com/office/drawing/2014/main" id="{9C50CD5B-FC30-87C1-3925-C3CE4C9C9B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66" name="Group 765">
                <a:extLst>
                  <a:ext uri="{FF2B5EF4-FFF2-40B4-BE49-F238E27FC236}">
                    <a16:creationId xmlns:a16="http://schemas.microsoft.com/office/drawing/2014/main" id="{32D10740-21FE-A2A8-A5DE-7C36AB9CA427}"/>
                  </a:ext>
                </a:extLst>
              </p:cNvPr>
              <p:cNvGrpSpPr/>
              <p:nvPr/>
            </p:nvGrpSpPr>
            <p:grpSpPr>
              <a:xfrm>
                <a:off x="2708659" y="2932925"/>
                <a:ext cx="719115" cy="383890"/>
                <a:chOff x="1855075" y="1489842"/>
                <a:chExt cx="717333" cy="478222"/>
              </a:xfrm>
            </p:grpSpPr>
            <p:pic>
              <p:nvPicPr>
                <p:cNvPr id="851" name="Graphic 850" descr="Man with solid fill">
                  <a:extLst>
                    <a:ext uri="{FF2B5EF4-FFF2-40B4-BE49-F238E27FC236}">
                      <a16:creationId xmlns:a16="http://schemas.microsoft.com/office/drawing/2014/main" id="{7E625A69-BBF6-89E7-8370-E50C732D8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52" name="Graphic 851" descr="Man with solid fill">
                  <a:extLst>
                    <a:ext uri="{FF2B5EF4-FFF2-40B4-BE49-F238E27FC236}">
                      <a16:creationId xmlns:a16="http://schemas.microsoft.com/office/drawing/2014/main" id="{9DF6719D-0520-CF9C-215A-0F75D2FB7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67" name="Group 766">
                <a:extLst>
                  <a:ext uri="{FF2B5EF4-FFF2-40B4-BE49-F238E27FC236}">
                    <a16:creationId xmlns:a16="http://schemas.microsoft.com/office/drawing/2014/main" id="{B0F52D58-D74D-F6F1-7226-BF99F5AFDD18}"/>
                  </a:ext>
                </a:extLst>
              </p:cNvPr>
              <p:cNvGrpSpPr/>
              <p:nvPr/>
            </p:nvGrpSpPr>
            <p:grpSpPr>
              <a:xfrm>
                <a:off x="3188069" y="2932925"/>
                <a:ext cx="719115" cy="383890"/>
                <a:chOff x="1855075" y="1489842"/>
                <a:chExt cx="717333" cy="478222"/>
              </a:xfrm>
            </p:grpSpPr>
            <p:pic>
              <p:nvPicPr>
                <p:cNvPr id="849" name="Graphic 848" descr="Man with solid fill">
                  <a:extLst>
                    <a:ext uri="{FF2B5EF4-FFF2-40B4-BE49-F238E27FC236}">
                      <a16:creationId xmlns:a16="http://schemas.microsoft.com/office/drawing/2014/main" id="{B0399C75-D6E7-2E2B-9614-95FE57860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50" name="Graphic 849" descr="Man with solid fill">
                  <a:extLst>
                    <a:ext uri="{FF2B5EF4-FFF2-40B4-BE49-F238E27FC236}">
                      <a16:creationId xmlns:a16="http://schemas.microsoft.com/office/drawing/2014/main" id="{65A3F045-166D-908E-7816-EDA9CE6BAD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68" name="Group 767">
                <a:extLst>
                  <a:ext uri="{FF2B5EF4-FFF2-40B4-BE49-F238E27FC236}">
                    <a16:creationId xmlns:a16="http://schemas.microsoft.com/office/drawing/2014/main" id="{7B3D5DA0-1D53-6E83-1F32-309A68F4F3F5}"/>
                  </a:ext>
                </a:extLst>
              </p:cNvPr>
              <p:cNvGrpSpPr/>
              <p:nvPr/>
            </p:nvGrpSpPr>
            <p:grpSpPr>
              <a:xfrm>
                <a:off x="3667479" y="2932925"/>
                <a:ext cx="719115" cy="383890"/>
                <a:chOff x="1855075" y="1489842"/>
                <a:chExt cx="717333" cy="478222"/>
              </a:xfrm>
            </p:grpSpPr>
            <p:pic>
              <p:nvPicPr>
                <p:cNvPr id="847" name="Graphic 846" descr="Man with solid fill">
                  <a:extLst>
                    <a:ext uri="{FF2B5EF4-FFF2-40B4-BE49-F238E27FC236}">
                      <a16:creationId xmlns:a16="http://schemas.microsoft.com/office/drawing/2014/main" id="{23B6D966-1C93-FED7-E445-82159A0B06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48" name="Graphic 847" descr="Man with solid fill">
                  <a:extLst>
                    <a:ext uri="{FF2B5EF4-FFF2-40B4-BE49-F238E27FC236}">
                      <a16:creationId xmlns:a16="http://schemas.microsoft.com/office/drawing/2014/main" id="{041971E6-637B-9A63-B29F-87FECB811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69" name="Group 768">
                <a:extLst>
                  <a:ext uri="{FF2B5EF4-FFF2-40B4-BE49-F238E27FC236}">
                    <a16:creationId xmlns:a16="http://schemas.microsoft.com/office/drawing/2014/main" id="{F0E9BB4A-19CE-9A3D-7EE2-ABE5CD5339ED}"/>
                  </a:ext>
                </a:extLst>
              </p:cNvPr>
              <p:cNvGrpSpPr/>
              <p:nvPr/>
            </p:nvGrpSpPr>
            <p:grpSpPr>
              <a:xfrm>
                <a:off x="4146888" y="2932925"/>
                <a:ext cx="719115" cy="383890"/>
                <a:chOff x="1855075" y="1489842"/>
                <a:chExt cx="717333" cy="478222"/>
              </a:xfrm>
            </p:grpSpPr>
            <p:pic>
              <p:nvPicPr>
                <p:cNvPr id="845" name="Graphic 844" descr="Man with solid fill">
                  <a:extLst>
                    <a:ext uri="{FF2B5EF4-FFF2-40B4-BE49-F238E27FC236}">
                      <a16:creationId xmlns:a16="http://schemas.microsoft.com/office/drawing/2014/main" id="{8B0BAF8B-290B-72A5-3833-A5C4FE4377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46" name="Graphic 845" descr="Man with solid fill">
                  <a:extLst>
                    <a:ext uri="{FF2B5EF4-FFF2-40B4-BE49-F238E27FC236}">
                      <a16:creationId xmlns:a16="http://schemas.microsoft.com/office/drawing/2014/main" id="{F035B08B-4BB2-73AE-EF7E-1F93575972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0" name="Group 769">
                <a:extLst>
                  <a:ext uri="{FF2B5EF4-FFF2-40B4-BE49-F238E27FC236}">
                    <a16:creationId xmlns:a16="http://schemas.microsoft.com/office/drawing/2014/main" id="{9E665FC0-E8DC-87E9-A461-180E4E79136F}"/>
                  </a:ext>
                </a:extLst>
              </p:cNvPr>
              <p:cNvGrpSpPr/>
              <p:nvPr/>
            </p:nvGrpSpPr>
            <p:grpSpPr>
              <a:xfrm>
                <a:off x="2229244" y="3316815"/>
                <a:ext cx="2636754" cy="383890"/>
                <a:chOff x="2229244" y="3316815"/>
                <a:chExt cx="2636754" cy="383890"/>
              </a:xfrm>
            </p:grpSpPr>
            <p:grpSp>
              <p:nvGrpSpPr>
                <p:cNvPr id="829" name="Group 828">
                  <a:extLst>
                    <a:ext uri="{FF2B5EF4-FFF2-40B4-BE49-F238E27FC236}">
                      <a16:creationId xmlns:a16="http://schemas.microsoft.com/office/drawing/2014/main" id="{04A1C41F-051B-5DB1-9DDA-EF5B5452C9CF}"/>
                    </a:ext>
                  </a:extLst>
                </p:cNvPr>
                <p:cNvGrpSpPr/>
                <p:nvPr/>
              </p:nvGrpSpPr>
              <p:grpSpPr>
                <a:xfrm>
                  <a:off x="2752042" y="3316815"/>
                  <a:ext cx="719115" cy="383890"/>
                  <a:chOff x="1855075" y="1489842"/>
                  <a:chExt cx="717333" cy="478222"/>
                </a:xfrm>
              </p:grpSpPr>
              <p:pic>
                <p:nvPicPr>
                  <p:cNvPr id="843" name="Graphic 842" descr="Man with solid fill">
                    <a:extLst>
                      <a:ext uri="{FF2B5EF4-FFF2-40B4-BE49-F238E27FC236}">
                        <a16:creationId xmlns:a16="http://schemas.microsoft.com/office/drawing/2014/main" id="{26749B44-7F2C-78AB-103A-F290A58FD2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44" name="Graphic 843" descr="Man with solid fill">
                    <a:extLst>
                      <a:ext uri="{FF2B5EF4-FFF2-40B4-BE49-F238E27FC236}">
                        <a16:creationId xmlns:a16="http://schemas.microsoft.com/office/drawing/2014/main" id="{DE2D3B7B-2DB2-372F-2077-4CCED4DF3B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30" name="Group 829">
                  <a:extLst>
                    <a:ext uri="{FF2B5EF4-FFF2-40B4-BE49-F238E27FC236}">
                      <a16:creationId xmlns:a16="http://schemas.microsoft.com/office/drawing/2014/main" id="{0B0654AA-6F38-A486-2B6F-36FAB80577C6}"/>
                    </a:ext>
                  </a:extLst>
                </p:cNvPr>
                <p:cNvGrpSpPr/>
                <p:nvPr/>
              </p:nvGrpSpPr>
              <p:grpSpPr>
                <a:xfrm>
                  <a:off x="3710862" y="3316815"/>
                  <a:ext cx="719115" cy="383890"/>
                  <a:chOff x="1855075" y="1489842"/>
                  <a:chExt cx="717333" cy="478222"/>
                </a:xfrm>
              </p:grpSpPr>
              <p:pic>
                <p:nvPicPr>
                  <p:cNvPr id="841" name="Graphic 840" descr="Man with solid fill">
                    <a:extLst>
                      <a:ext uri="{FF2B5EF4-FFF2-40B4-BE49-F238E27FC236}">
                        <a16:creationId xmlns:a16="http://schemas.microsoft.com/office/drawing/2014/main" id="{C56DD2C1-9464-C84F-899C-AF559B02D4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42" name="Graphic 841" descr="Man with solid fill">
                    <a:extLst>
                      <a:ext uri="{FF2B5EF4-FFF2-40B4-BE49-F238E27FC236}">
                        <a16:creationId xmlns:a16="http://schemas.microsoft.com/office/drawing/2014/main" id="{37E5369C-51D5-7D69-4193-474338042F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31" name="Group 830">
                  <a:extLst>
                    <a:ext uri="{FF2B5EF4-FFF2-40B4-BE49-F238E27FC236}">
                      <a16:creationId xmlns:a16="http://schemas.microsoft.com/office/drawing/2014/main" id="{32B993C7-3A2A-6C08-6BCE-90C44111D55E}"/>
                    </a:ext>
                  </a:extLst>
                </p:cNvPr>
                <p:cNvGrpSpPr/>
                <p:nvPr/>
              </p:nvGrpSpPr>
              <p:grpSpPr>
                <a:xfrm>
                  <a:off x="2229244" y="3316815"/>
                  <a:ext cx="2636754" cy="383890"/>
                  <a:chOff x="2272632" y="3316815"/>
                  <a:chExt cx="2636754" cy="383890"/>
                </a:xfrm>
              </p:grpSpPr>
              <p:grpSp>
                <p:nvGrpSpPr>
                  <p:cNvPr id="832" name="Group 831">
                    <a:extLst>
                      <a:ext uri="{FF2B5EF4-FFF2-40B4-BE49-F238E27FC236}">
                        <a16:creationId xmlns:a16="http://schemas.microsoft.com/office/drawing/2014/main" id="{DF486597-119A-8413-CF2F-1AA34AA52F1B}"/>
                      </a:ext>
                    </a:extLst>
                  </p:cNvPr>
                  <p:cNvGrpSpPr/>
                  <p:nvPr/>
                </p:nvGrpSpPr>
                <p:grpSpPr>
                  <a:xfrm>
                    <a:off x="2272632" y="3316815"/>
                    <a:ext cx="719115" cy="383890"/>
                    <a:chOff x="1855075" y="1489842"/>
                    <a:chExt cx="717333" cy="478222"/>
                  </a:xfrm>
                </p:grpSpPr>
                <p:pic>
                  <p:nvPicPr>
                    <p:cNvPr id="839" name="Graphic 838" descr="Man with solid fill">
                      <a:extLst>
                        <a:ext uri="{FF2B5EF4-FFF2-40B4-BE49-F238E27FC236}">
                          <a16:creationId xmlns:a16="http://schemas.microsoft.com/office/drawing/2014/main" id="{9C625D07-943B-D163-9520-8335132C93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40" name="Graphic 839" descr="Man with solid fill">
                      <a:extLst>
                        <a:ext uri="{FF2B5EF4-FFF2-40B4-BE49-F238E27FC236}">
                          <a16:creationId xmlns:a16="http://schemas.microsoft.com/office/drawing/2014/main" id="{1C388D00-4F96-D7A9-577A-AC4F9E481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33" name="Group 832">
                    <a:extLst>
                      <a:ext uri="{FF2B5EF4-FFF2-40B4-BE49-F238E27FC236}">
                        <a16:creationId xmlns:a16="http://schemas.microsoft.com/office/drawing/2014/main" id="{E7CE4AB6-B02E-D682-8D25-1F4AD950CB1A}"/>
                      </a:ext>
                    </a:extLst>
                  </p:cNvPr>
                  <p:cNvGrpSpPr/>
                  <p:nvPr/>
                </p:nvGrpSpPr>
                <p:grpSpPr>
                  <a:xfrm>
                    <a:off x="3231452" y="3316815"/>
                    <a:ext cx="719115" cy="383890"/>
                    <a:chOff x="1855075" y="1489842"/>
                    <a:chExt cx="717333" cy="478222"/>
                  </a:xfrm>
                </p:grpSpPr>
                <p:pic>
                  <p:nvPicPr>
                    <p:cNvPr id="837" name="Graphic 836" descr="Man with solid fill">
                      <a:extLst>
                        <a:ext uri="{FF2B5EF4-FFF2-40B4-BE49-F238E27FC236}">
                          <a16:creationId xmlns:a16="http://schemas.microsoft.com/office/drawing/2014/main" id="{A634475A-18EC-BCD4-132C-BCAC7A1C8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38" name="Graphic 837" descr="Man with solid fill">
                      <a:extLst>
                        <a:ext uri="{FF2B5EF4-FFF2-40B4-BE49-F238E27FC236}">
                          <a16:creationId xmlns:a16="http://schemas.microsoft.com/office/drawing/2014/main" id="{7C718AFE-4B6D-AC00-DD45-1096A0A52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834" name="Group 833">
                    <a:extLst>
                      <a:ext uri="{FF2B5EF4-FFF2-40B4-BE49-F238E27FC236}">
                        <a16:creationId xmlns:a16="http://schemas.microsoft.com/office/drawing/2014/main" id="{3BF900FB-17CB-D18F-9AD1-F669AC7A3C80}"/>
                      </a:ext>
                    </a:extLst>
                  </p:cNvPr>
                  <p:cNvGrpSpPr/>
                  <p:nvPr/>
                </p:nvGrpSpPr>
                <p:grpSpPr>
                  <a:xfrm>
                    <a:off x="4190271" y="3316815"/>
                    <a:ext cx="719115" cy="383890"/>
                    <a:chOff x="1855075" y="1489842"/>
                    <a:chExt cx="717333" cy="478222"/>
                  </a:xfrm>
                </p:grpSpPr>
                <p:pic>
                  <p:nvPicPr>
                    <p:cNvPr id="835" name="Graphic 834" descr="Man with solid fill">
                      <a:extLst>
                        <a:ext uri="{FF2B5EF4-FFF2-40B4-BE49-F238E27FC236}">
                          <a16:creationId xmlns:a16="http://schemas.microsoft.com/office/drawing/2014/main" id="{B1C48827-F9D5-445E-86F1-968C0899B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36" name="Graphic 835" descr="Man with solid fill">
                      <a:extLst>
                        <a:ext uri="{FF2B5EF4-FFF2-40B4-BE49-F238E27FC236}">
                          <a16:creationId xmlns:a16="http://schemas.microsoft.com/office/drawing/2014/main" id="{088D8F5E-B187-53CB-F037-BDBCDD0B8D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grpSp>
          <p:grpSp>
            <p:nvGrpSpPr>
              <p:cNvPr id="771" name="Group 770">
                <a:extLst>
                  <a:ext uri="{FF2B5EF4-FFF2-40B4-BE49-F238E27FC236}">
                    <a16:creationId xmlns:a16="http://schemas.microsoft.com/office/drawing/2014/main" id="{AD119816-42AB-1EAC-BD17-33575FE117A1}"/>
                  </a:ext>
                </a:extLst>
              </p:cNvPr>
              <p:cNvGrpSpPr/>
              <p:nvPr/>
            </p:nvGrpSpPr>
            <p:grpSpPr>
              <a:xfrm>
                <a:off x="2229248" y="3709415"/>
                <a:ext cx="2636755" cy="1535568"/>
                <a:chOff x="2272632" y="3700705"/>
                <a:chExt cx="2636755" cy="1535568"/>
              </a:xfrm>
            </p:grpSpPr>
            <p:grpSp>
              <p:nvGrpSpPr>
                <p:cNvPr id="772" name="Group 771">
                  <a:extLst>
                    <a:ext uri="{FF2B5EF4-FFF2-40B4-BE49-F238E27FC236}">
                      <a16:creationId xmlns:a16="http://schemas.microsoft.com/office/drawing/2014/main" id="{B8B11717-E2F2-CCE0-464A-2F5C7F631499}"/>
                    </a:ext>
                  </a:extLst>
                </p:cNvPr>
                <p:cNvGrpSpPr/>
                <p:nvPr/>
              </p:nvGrpSpPr>
              <p:grpSpPr>
                <a:xfrm>
                  <a:off x="2272632" y="3700705"/>
                  <a:ext cx="719115" cy="383890"/>
                  <a:chOff x="1855075" y="1489842"/>
                  <a:chExt cx="717333" cy="478222"/>
                </a:xfrm>
              </p:grpSpPr>
              <p:pic>
                <p:nvPicPr>
                  <p:cNvPr id="827" name="Graphic 826" descr="Man with solid fill">
                    <a:extLst>
                      <a:ext uri="{FF2B5EF4-FFF2-40B4-BE49-F238E27FC236}">
                        <a16:creationId xmlns:a16="http://schemas.microsoft.com/office/drawing/2014/main" id="{BAC3C209-A23F-419C-131F-BF2CE0CA99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28" name="Graphic 827" descr="Man with solid fill">
                    <a:extLst>
                      <a:ext uri="{FF2B5EF4-FFF2-40B4-BE49-F238E27FC236}">
                        <a16:creationId xmlns:a16="http://schemas.microsoft.com/office/drawing/2014/main" id="{0E4D5FB1-41B6-B615-83E5-FB2EA69F3E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3" name="Group 772">
                  <a:extLst>
                    <a:ext uri="{FF2B5EF4-FFF2-40B4-BE49-F238E27FC236}">
                      <a16:creationId xmlns:a16="http://schemas.microsoft.com/office/drawing/2014/main" id="{88CAF666-FDB7-9DEE-1706-4963651D9C3C}"/>
                    </a:ext>
                  </a:extLst>
                </p:cNvPr>
                <p:cNvGrpSpPr/>
                <p:nvPr/>
              </p:nvGrpSpPr>
              <p:grpSpPr>
                <a:xfrm>
                  <a:off x="2752042" y="3700705"/>
                  <a:ext cx="719115" cy="383890"/>
                  <a:chOff x="1855075" y="1489842"/>
                  <a:chExt cx="717333" cy="478222"/>
                </a:xfrm>
              </p:grpSpPr>
              <p:pic>
                <p:nvPicPr>
                  <p:cNvPr id="825" name="Graphic 824" descr="Man with solid fill">
                    <a:extLst>
                      <a:ext uri="{FF2B5EF4-FFF2-40B4-BE49-F238E27FC236}">
                        <a16:creationId xmlns:a16="http://schemas.microsoft.com/office/drawing/2014/main" id="{3F5E6C4F-707B-3266-903F-BD2617F924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26" name="Graphic 825" descr="Man with solid fill">
                    <a:extLst>
                      <a:ext uri="{FF2B5EF4-FFF2-40B4-BE49-F238E27FC236}">
                        <a16:creationId xmlns:a16="http://schemas.microsoft.com/office/drawing/2014/main" id="{76C6BF4D-5BF4-9F91-26B3-8719B813C4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4" name="Group 773">
                  <a:extLst>
                    <a:ext uri="{FF2B5EF4-FFF2-40B4-BE49-F238E27FC236}">
                      <a16:creationId xmlns:a16="http://schemas.microsoft.com/office/drawing/2014/main" id="{5A07EFD4-FEB7-0C53-0D00-D8AEC460BE1E}"/>
                    </a:ext>
                  </a:extLst>
                </p:cNvPr>
                <p:cNvGrpSpPr/>
                <p:nvPr/>
              </p:nvGrpSpPr>
              <p:grpSpPr>
                <a:xfrm>
                  <a:off x="3231452" y="3700705"/>
                  <a:ext cx="719115" cy="383890"/>
                  <a:chOff x="1855075" y="1489842"/>
                  <a:chExt cx="717333" cy="478222"/>
                </a:xfrm>
              </p:grpSpPr>
              <p:pic>
                <p:nvPicPr>
                  <p:cNvPr id="823" name="Graphic 822" descr="Man with solid fill">
                    <a:extLst>
                      <a:ext uri="{FF2B5EF4-FFF2-40B4-BE49-F238E27FC236}">
                        <a16:creationId xmlns:a16="http://schemas.microsoft.com/office/drawing/2014/main" id="{A4139DF4-E885-6276-3659-E0A060EE6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24" name="Graphic 823" descr="Man with solid fill">
                    <a:extLst>
                      <a:ext uri="{FF2B5EF4-FFF2-40B4-BE49-F238E27FC236}">
                        <a16:creationId xmlns:a16="http://schemas.microsoft.com/office/drawing/2014/main" id="{75F71462-9B9B-3305-2CAC-916F5B6DC7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5" name="Group 774">
                  <a:extLst>
                    <a:ext uri="{FF2B5EF4-FFF2-40B4-BE49-F238E27FC236}">
                      <a16:creationId xmlns:a16="http://schemas.microsoft.com/office/drawing/2014/main" id="{0E586159-379D-AAF8-D9C2-4289FF7DD7F3}"/>
                    </a:ext>
                  </a:extLst>
                </p:cNvPr>
                <p:cNvGrpSpPr/>
                <p:nvPr/>
              </p:nvGrpSpPr>
              <p:grpSpPr>
                <a:xfrm>
                  <a:off x="3710862" y="3700705"/>
                  <a:ext cx="719115" cy="383890"/>
                  <a:chOff x="1855075" y="1489842"/>
                  <a:chExt cx="717333" cy="478222"/>
                </a:xfrm>
              </p:grpSpPr>
              <p:pic>
                <p:nvPicPr>
                  <p:cNvPr id="821" name="Graphic 820" descr="Man with solid fill">
                    <a:extLst>
                      <a:ext uri="{FF2B5EF4-FFF2-40B4-BE49-F238E27FC236}">
                        <a16:creationId xmlns:a16="http://schemas.microsoft.com/office/drawing/2014/main" id="{079CE77B-D5DD-D079-95B6-C60E908D6F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22" name="Graphic 821" descr="Man with solid fill">
                    <a:extLst>
                      <a:ext uri="{FF2B5EF4-FFF2-40B4-BE49-F238E27FC236}">
                        <a16:creationId xmlns:a16="http://schemas.microsoft.com/office/drawing/2014/main" id="{0CC56544-1F1F-0C1D-CEB7-2858930603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6" name="Group 775">
                  <a:extLst>
                    <a:ext uri="{FF2B5EF4-FFF2-40B4-BE49-F238E27FC236}">
                      <a16:creationId xmlns:a16="http://schemas.microsoft.com/office/drawing/2014/main" id="{8274F1E9-3350-9449-924E-246C640C282E}"/>
                    </a:ext>
                  </a:extLst>
                </p:cNvPr>
                <p:cNvGrpSpPr/>
                <p:nvPr/>
              </p:nvGrpSpPr>
              <p:grpSpPr>
                <a:xfrm>
                  <a:off x="4190271" y="3700705"/>
                  <a:ext cx="719115" cy="383890"/>
                  <a:chOff x="1855075" y="1489842"/>
                  <a:chExt cx="717333" cy="478222"/>
                </a:xfrm>
              </p:grpSpPr>
              <p:pic>
                <p:nvPicPr>
                  <p:cNvPr id="819" name="Graphic 818" descr="Man with solid fill">
                    <a:extLst>
                      <a:ext uri="{FF2B5EF4-FFF2-40B4-BE49-F238E27FC236}">
                        <a16:creationId xmlns:a16="http://schemas.microsoft.com/office/drawing/2014/main" id="{0977191F-A3CB-A89C-14DB-B1980D511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20" name="Graphic 819" descr="Man with solid fill">
                    <a:extLst>
                      <a:ext uri="{FF2B5EF4-FFF2-40B4-BE49-F238E27FC236}">
                        <a16:creationId xmlns:a16="http://schemas.microsoft.com/office/drawing/2014/main" id="{954649D0-B29F-A9D1-36CA-2F3CD7B5C4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7" name="Group 776">
                  <a:extLst>
                    <a:ext uri="{FF2B5EF4-FFF2-40B4-BE49-F238E27FC236}">
                      <a16:creationId xmlns:a16="http://schemas.microsoft.com/office/drawing/2014/main" id="{6CC3A436-1555-D426-9AFC-09E087E1980C}"/>
                    </a:ext>
                  </a:extLst>
                </p:cNvPr>
                <p:cNvGrpSpPr/>
                <p:nvPr/>
              </p:nvGrpSpPr>
              <p:grpSpPr>
                <a:xfrm>
                  <a:off x="2272632" y="4084596"/>
                  <a:ext cx="719115" cy="383890"/>
                  <a:chOff x="1855075" y="1489842"/>
                  <a:chExt cx="717333" cy="478222"/>
                </a:xfrm>
              </p:grpSpPr>
              <p:pic>
                <p:nvPicPr>
                  <p:cNvPr id="817" name="Graphic 816" descr="Man with solid fill">
                    <a:extLst>
                      <a:ext uri="{FF2B5EF4-FFF2-40B4-BE49-F238E27FC236}">
                        <a16:creationId xmlns:a16="http://schemas.microsoft.com/office/drawing/2014/main" id="{4D721BA0-047E-52C5-5613-BD81B3878B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18" name="Graphic 817" descr="Man with solid fill">
                    <a:extLst>
                      <a:ext uri="{FF2B5EF4-FFF2-40B4-BE49-F238E27FC236}">
                        <a16:creationId xmlns:a16="http://schemas.microsoft.com/office/drawing/2014/main" id="{51DE44E7-032D-2D96-B817-17062FA56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8" name="Group 777">
                  <a:extLst>
                    <a:ext uri="{FF2B5EF4-FFF2-40B4-BE49-F238E27FC236}">
                      <a16:creationId xmlns:a16="http://schemas.microsoft.com/office/drawing/2014/main" id="{DFE68B59-FBD1-0073-54BC-B3BC810142A5}"/>
                    </a:ext>
                  </a:extLst>
                </p:cNvPr>
                <p:cNvGrpSpPr/>
                <p:nvPr/>
              </p:nvGrpSpPr>
              <p:grpSpPr>
                <a:xfrm>
                  <a:off x="2752042" y="4084597"/>
                  <a:ext cx="719115" cy="383890"/>
                  <a:chOff x="1855075" y="1489842"/>
                  <a:chExt cx="717333" cy="478222"/>
                </a:xfrm>
              </p:grpSpPr>
              <p:pic>
                <p:nvPicPr>
                  <p:cNvPr id="814" name="Graphic 813" descr="Man with solid fill">
                    <a:extLst>
                      <a:ext uri="{FF2B5EF4-FFF2-40B4-BE49-F238E27FC236}">
                        <a16:creationId xmlns:a16="http://schemas.microsoft.com/office/drawing/2014/main" id="{6C926067-ECA4-78A7-5258-1302B0137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16" name="Graphic 815" descr="Man with solid fill">
                    <a:extLst>
                      <a:ext uri="{FF2B5EF4-FFF2-40B4-BE49-F238E27FC236}">
                        <a16:creationId xmlns:a16="http://schemas.microsoft.com/office/drawing/2014/main" id="{C5E381BE-31D5-A0FB-68C8-DE4DBDFE0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79" name="Group 778">
                  <a:extLst>
                    <a:ext uri="{FF2B5EF4-FFF2-40B4-BE49-F238E27FC236}">
                      <a16:creationId xmlns:a16="http://schemas.microsoft.com/office/drawing/2014/main" id="{4DADD049-F82A-5847-9889-2673B3EED0F7}"/>
                    </a:ext>
                  </a:extLst>
                </p:cNvPr>
                <p:cNvGrpSpPr/>
                <p:nvPr/>
              </p:nvGrpSpPr>
              <p:grpSpPr>
                <a:xfrm>
                  <a:off x="3231452" y="4084598"/>
                  <a:ext cx="719115" cy="383890"/>
                  <a:chOff x="1855075" y="1489842"/>
                  <a:chExt cx="717333" cy="478222"/>
                </a:xfrm>
              </p:grpSpPr>
              <p:pic>
                <p:nvPicPr>
                  <p:cNvPr id="812" name="Graphic 811" descr="Man with solid fill">
                    <a:extLst>
                      <a:ext uri="{FF2B5EF4-FFF2-40B4-BE49-F238E27FC236}">
                        <a16:creationId xmlns:a16="http://schemas.microsoft.com/office/drawing/2014/main" id="{21BF5C2D-33C9-B5BA-20CE-661937EA22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13" name="Graphic 812" descr="Man with solid fill">
                    <a:extLst>
                      <a:ext uri="{FF2B5EF4-FFF2-40B4-BE49-F238E27FC236}">
                        <a16:creationId xmlns:a16="http://schemas.microsoft.com/office/drawing/2014/main" id="{A3F0002C-BA75-759E-5A39-A0B865D46D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0" name="Group 779">
                  <a:extLst>
                    <a:ext uri="{FF2B5EF4-FFF2-40B4-BE49-F238E27FC236}">
                      <a16:creationId xmlns:a16="http://schemas.microsoft.com/office/drawing/2014/main" id="{E0FF80DC-FE52-887C-AF35-8A3A1309E572}"/>
                    </a:ext>
                  </a:extLst>
                </p:cNvPr>
                <p:cNvGrpSpPr/>
                <p:nvPr/>
              </p:nvGrpSpPr>
              <p:grpSpPr>
                <a:xfrm>
                  <a:off x="3710862" y="4084599"/>
                  <a:ext cx="719115" cy="383890"/>
                  <a:chOff x="1855075" y="1489842"/>
                  <a:chExt cx="717333" cy="478222"/>
                </a:xfrm>
              </p:grpSpPr>
              <p:pic>
                <p:nvPicPr>
                  <p:cNvPr id="809" name="Graphic 808" descr="Man with solid fill">
                    <a:extLst>
                      <a:ext uri="{FF2B5EF4-FFF2-40B4-BE49-F238E27FC236}">
                        <a16:creationId xmlns:a16="http://schemas.microsoft.com/office/drawing/2014/main" id="{39B228E8-99FF-9151-8708-F095016E4E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11" name="Graphic 810" descr="Man with solid fill">
                    <a:extLst>
                      <a:ext uri="{FF2B5EF4-FFF2-40B4-BE49-F238E27FC236}">
                        <a16:creationId xmlns:a16="http://schemas.microsoft.com/office/drawing/2014/main" id="{729F1C85-8223-14DA-DEEA-2A314614E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1" name="Group 780">
                  <a:extLst>
                    <a:ext uri="{FF2B5EF4-FFF2-40B4-BE49-F238E27FC236}">
                      <a16:creationId xmlns:a16="http://schemas.microsoft.com/office/drawing/2014/main" id="{CBFB5D0B-0F7D-CE64-C257-C3ADDAA617BF}"/>
                    </a:ext>
                  </a:extLst>
                </p:cNvPr>
                <p:cNvGrpSpPr/>
                <p:nvPr/>
              </p:nvGrpSpPr>
              <p:grpSpPr>
                <a:xfrm>
                  <a:off x="4190271" y="4084599"/>
                  <a:ext cx="719115" cy="383890"/>
                  <a:chOff x="1855075" y="1489842"/>
                  <a:chExt cx="717333" cy="478222"/>
                </a:xfrm>
              </p:grpSpPr>
              <p:pic>
                <p:nvPicPr>
                  <p:cNvPr id="807" name="Graphic 806" descr="Man with solid fill">
                    <a:extLst>
                      <a:ext uri="{FF2B5EF4-FFF2-40B4-BE49-F238E27FC236}">
                        <a16:creationId xmlns:a16="http://schemas.microsoft.com/office/drawing/2014/main" id="{D7B21321-7E43-068B-1B64-C339872184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08" name="Graphic 807" descr="Man with solid fill">
                    <a:extLst>
                      <a:ext uri="{FF2B5EF4-FFF2-40B4-BE49-F238E27FC236}">
                        <a16:creationId xmlns:a16="http://schemas.microsoft.com/office/drawing/2014/main" id="{21BFB6C8-0660-E6CA-F6F3-0E0B55304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2" name="Group 781">
                  <a:extLst>
                    <a:ext uri="{FF2B5EF4-FFF2-40B4-BE49-F238E27FC236}">
                      <a16:creationId xmlns:a16="http://schemas.microsoft.com/office/drawing/2014/main" id="{6B4BEAA5-8F7E-6C44-EC7B-AE17E1EC4611}"/>
                    </a:ext>
                  </a:extLst>
                </p:cNvPr>
                <p:cNvGrpSpPr/>
                <p:nvPr/>
              </p:nvGrpSpPr>
              <p:grpSpPr>
                <a:xfrm>
                  <a:off x="2272632" y="4468489"/>
                  <a:ext cx="719115" cy="383890"/>
                  <a:chOff x="1855075" y="1489842"/>
                  <a:chExt cx="717333" cy="478222"/>
                </a:xfrm>
              </p:grpSpPr>
              <p:pic>
                <p:nvPicPr>
                  <p:cNvPr id="805" name="Graphic 804" descr="Man with solid fill">
                    <a:extLst>
                      <a:ext uri="{FF2B5EF4-FFF2-40B4-BE49-F238E27FC236}">
                        <a16:creationId xmlns:a16="http://schemas.microsoft.com/office/drawing/2014/main" id="{FB83F851-0617-7FC1-BDB2-6068B23044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06" name="Graphic 805" descr="Man with solid fill">
                    <a:extLst>
                      <a:ext uri="{FF2B5EF4-FFF2-40B4-BE49-F238E27FC236}">
                        <a16:creationId xmlns:a16="http://schemas.microsoft.com/office/drawing/2014/main" id="{CF9D335A-21B1-80CF-339F-25F41703F7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3" name="Group 782">
                  <a:extLst>
                    <a:ext uri="{FF2B5EF4-FFF2-40B4-BE49-F238E27FC236}">
                      <a16:creationId xmlns:a16="http://schemas.microsoft.com/office/drawing/2014/main" id="{80A21858-91FE-625A-46D0-B5190ECC7F7D}"/>
                    </a:ext>
                  </a:extLst>
                </p:cNvPr>
                <p:cNvGrpSpPr/>
                <p:nvPr/>
              </p:nvGrpSpPr>
              <p:grpSpPr>
                <a:xfrm>
                  <a:off x="2752042" y="4468489"/>
                  <a:ext cx="719115" cy="383890"/>
                  <a:chOff x="1855075" y="1489842"/>
                  <a:chExt cx="717333" cy="478222"/>
                </a:xfrm>
              </p:grpSpPr>
              <p:pic>
                <p:nvPicPr>
                  <p:cNvPr id="803" name="Graphic 802" descr="Man with solid fill">
                    <a:extLst>
                      <a:ext uri="{FF2B5EF4-FFF2-40B4-BE49-F238E27FC236}">
                        <a16:creationId xmlns:a16="http://schemas.microsoft.com/office/drawing/2014/main" id="{0FF242E7-932A-35C6-3424-655691209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04" name="Graphic 803" descr="Man with solid fill">
                    <a:extLst>
                      <a:ext uri="{FF2B5EF4-FFF2-40B4-BE49-F238E27FC236}">
                        <a16:creationId xmlns:a16="http://schemas.microsoft.com/office/drawing/2014/main" id="{ECCD28DA-B9FD-E57D-50C2-2F0DA9B79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4" name="Group 783">
                  <a:extLst>
                    <a:ext uri="{FF2B5EF4-FFF2-40B4-BE49-F238E27FC236}">
                      <a16:creationId xmlns:a16="http://schemas.microsoft.com/office/drawing/2014/main" id="{C4842E2E-08AC-D1C6-F3F5-3CAC2511687B}"/>
                    </a:ext>
                  </a:extLst>
                </p:cNvPr>
                <p:cNvGrpSpPr/>
                <p:nvPr/>
              </p:nvGrpSpPr>
              <p:grpSpPr>
                <a:xfrm>
                  <a:off x="3231452" y="4468489"/>
                  <a:ext cx="719115" cy="383890"/>
                  <a:chOff x="1855075" y="1489842"/>
                  <a:chExt cx="717333" cy="478222"/>
                </a:xfrm>
              </p:grpSpPr>
              <p:pic>
                <p:nvPicPr>
                  <p:cNvPr id="801" name="Graphic 800" descr="Man with solid fill">
                    <a:extLst>
                      <a:ext uri="{FF2B5EF4-FFF2-40B4-BE49-F238E27FC236}">
                        <a16:creationId xmlns:a16="http://schemas.microsoft.com/office/drawing/2014/main" id="{2948E342-26FD-4CCF-2025-ACC1A947A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02" name="Graphic 801" descr="Man with solid fill">
                    <a:extLst>
                      <a:ext uri="{FF2B5EF4-FFF2-40B4-BE49-F238E27FC236}">
                        <a16:creationId xmlns:a16="http://schemas.microsoft.com/office/drawing/2014/main" id="{323BD455-8B39-F2B9-AD6D-F2F84201FB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5" name="Group 784">
                  <a:extLst>
                    <a:ext uri="{FF2B5EF4-FFF2-40B4-BE49-F238E27FC236}">
                      <a16:creationId xmlns:a16="http://schemas.microsoft.com/office/drawing/2014/main" id="{1787B591-6379-2E8C-9FF0-733262AC695F}"/>
                    </a:ext>
                  </a:extLst>
                </p:cNvPr>
                <p:cNvGrpSpPr/>
                <p:nvPr/>
              </p:nvGrpSpPr>
              <p:grpSpPr>
                <a:xfrm>
                  <a:off x="3710862" y="4468489"/>
                  <a:ext cx="719115" cy="383890"/>
                  <a:chOff x="1855075" y="1489842"/>
                  <a:chExt cx="717333" cy="478222"/>
                </a:xfrm>
              </p:grpSpPr>
              <p:pic>
                <p:nvPicPr>
                  <p:cNvPr id="799" name="Graphic 798" descr="Man with solid fill">
                    <a:extLst>
                      <a:ext uri="{FF2B5EF4-FFF2-40B4-BE49-F238E27FC236}">
                        <a16:creationId xmlns:a16="http://schemas.microsoft.com/office/drawing/2014/main" id="{76964EDA-3DA6-4624-2686-420F246F0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800" name="Graphic 799" descr="Man with solid fill">
                    <a:extLst>
                      <a:ext uri="{FF2B5EF4-FFF2-40B4-BE49-F238E27FC236}">
                        <a16:creationId xmlns:a16="http://schemas.microsoft.com/office/drawing/2014/main" id="{4936D38D-77FA-A03D-E1D7-04FB023FED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grpSp>
              <p:nvGrpSpPr>
                <p:cNvPr id="786" name="Group 785">
                  <a:extLst>
                    <a:ext uri="{FF2B5EF4-FFF2-40B4-BE49-F238E27FC236}">
                      <a16:creationId xmlns:a16="http://schemas.microsoft.com/office/drawing/2014/main" id="{E6E02B23-0AF8-407C-8524-405F3143B5EF}"/>
                    </a:ext>
                  </a:extLst>
                </p:cNvPr>
                <p:cNvGrpSpPr/>
                <p:nvPr/>
              </p:nvGrpSpPr>
              <p:grpSpPr>
                <a:xfrm>
                  <a:off x="4190271" y="4468489"/>
                  <a:ext cx="719116" cy="383890"/>
                  <a:chOff x="1855075" y="1489842"/>
                  <a:chExt cx="717333" cy="478222"/>
                </a:xfrm>
              </p:grpSpPr>
              <p:pic>
                <p:nvPicPr>
                  <p:cNvPr id="797" name="Graphic 796" descr="Man with solid fill">
                    <a:extLst>
                      <a:ext uri="{FF2B5EF4-FFF2-40B4-BE49-F238E27FC236}">
                        <a16:creationId xmlns:a16="http://schemas.microsoft.com/office/drawing/2014/main" id="{9B0A369E-4F79-CFA3-9160-24BA3D0C0D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5075" y="1489842"/>
                    <a:ext cx="478222" cy="478222"/>
                  </a:xfrm>
                  <a:prstGeom prst="rect">
                    <a:avLst/>
                  </a:prstGeom>
                </p:spPr>
              </p:pic>
              <p:pic>
                <p:nvPicPr>
                  <p:cNvPr id="798" name="Graphic 797" descr="Man with solid fill">
                    <a:extLst>
                      <a:ext uri="{FF2B5EF4-FFF2-40B4-BE49-F238E27FC236}">
                        <a16:creationId xmlns:a16="http://schemas.microsoft.com/office/drawing/2014/main" id="{9088C1A3-3AEE-72A8-B56B-FDE1B2D8C4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4186" y="1489842"/>
                    <a:ext cx="478222" cy="478222"/>
                  </a:xfrm>
                  <a:prstGeom prst="rect">
                    <a:avLst/>
                  </a:prstGeom>
                </p:spPr>
              </p:pic>
            </p:grpSp>
            <p:pic>
              <p:nvPicPr>
                <p:cNvPr id="787" name="Graphic 786" descr="Man with solid fill">
                  <a:extLst>
                    <a:ext uri="{FF2B5EF4-FFF2-40B4-BE49-F238E27FC236}">
                      <a16:creationId xmlns:a16="http://schemas.microsoft.com/office/drawing/2014/main" id="{00C10225-7519-F0D5-5D66-366C7A796C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32" y="4852380"/>
                  <a:ext cx="479410" cy="383890"/>
                </a:xfrm>
                <a:prstGeom prst="rect">
                  <a:avLst/>
                </a:prstGeom>
              </p:spPr>
            </p:pic>
            <p:pic>
              <p:nvPicPr>
                <p:cNvPr id="788" name="Graphic 787" descr="Man with solid fill">
                  <a:extLst>
                    <a:ext uri="{FF2B5EF4-FFF2-40B4-BE49-F238E27FC236}">
                      <a16:creationId xmlns:a16="http://schemas.microsoft.com/office/drawing/2014/main" id="{0E1C9F0D-24AD-C29D-CCE4-B3DF09CBC1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12337" y="4852380"/>
                  <a:ext cx="479410" cy="383890"/>
                </a:xfrm>
                <a:prstGeom prst="rect">
                  <a:avLst/>
                </a:prstGeom>
              </p:spPr>
            </p:pic>
            <p:pic>
              <p:nvPicPr>
                <p:cNvPr id="789" name="Graphic 788" descr="Man with solid fill">
                  <a:extLst>
                    <a:ext uri="{FF2B5EF4-FFF2-40B4-BE49-F238E27FC236}">
                      <a16:creationId xmlns:a16="http://schemas.microsoft.com/office/drawing/2014/main" id="{7555E979-D6FA-0AC0-E341-67F410D97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2041" y="4852380"/>
                  <a:ext cx="479410" cy="383890"/>
                </a:xfrm>
                <a:prstGeom prst="rect">
                  <a:avLst/>
                </a:prstGeom>
              </p:spPr>
            </p:pic>
            <p:pic>
              <p:nvPicPr>
                <p:cNvPr id="790" name="Graphic 789" descr="Man with solid fill">
                  <a:extLst>
                    <a:ext uri="{FF2B5EF4-FFF2-40B4-BE49-F238E27FC236}">
                      <a16:creationId xmlns:a16="http://schemas.microsoft.com/office/drawing/2014/main" id="{4284A544-2DC2-4EA2-585F-50B4D24ED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1746" y="4852380"/>
                  <a:ext cx="479409" cy="383890"/>
                </a:xfrm>
                <a:prstGeom prst="rect">
                  <a:avLst/>
                </a:prstGeom>
              </p:spPr>
            </p:pic>
            <p:pic>
              <p:nvPicPr>
                <p:cNvPr id="791" name="Graphic 790" descr="Man with solid fill">
                  <a:extLst>
                    <a:ext uri="{FF2B5EF4-FFF2-40B4-BE49-F238E27FC236}">
                      <a16:creationId xmlns:a16="http://schemas.microsoft.com/office/drawing/2014/main" id="{FD85B9EA-6CBD-9A08-7BE9-DF2D9AC83E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1450" y="4852380"/>
                  <a:ext cx="479409" cy="383890"/>
                </a:xfrm>
                <a:prstGeom prst="rect">
                  <a:avLst/>
                </a:prstGeom>
              </p:spPr>
            </p:pic>
            <p:pic>
              <p:nvPicPr>
                <p:cNvPr id="792" name="Graphic 791" descr="Man with solid fill">
                  <a:extLst>
                    <a:ext uri="{FF2B5EF4-FFF2-40B4-BE49-F238E27FC236}">
                      <a16:creationId xmlns:a16="http://schemas.microsoft.com/office/drawing/2014/main" id="{CDEB69A4-9DC6-08F6-BEFD-BECB3EE010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1154" y="4852380"/>
                  <a:ext cx="479409" cy="383890"/>
                </a:xfrm>
                <a:prstGeom prst="rect">
                  <a:avLst/>
                </a:prstGeom>
              </p:spPr>
            </p:pic>
            <p:pic>
              <p:nvPicPr>
                <p:cNvPr id="794" name="Graphic 793" descr="Man with solid fill">
                  <a:extLst>
                    <a:ext uri="{FF2B5EF4-FFF2-40B4-BE49-F238E27FC236}">
                      <a16:creationId xmlns:a16="http://schemas.microsoft.com/office/drawing/2014/main" id="{2C1D5F69-AE96-4A05-44F2-5F27EF8E1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0565" y="4852380"/>
                  <a:ext cx="479409" cy="383890"/>
                </a:xfrm>
                <a:prstGeom prst="rect">
                  <a:avLst/>
                </a:prstGeom>
              </p:spPr>
            </p:pic>
            <p:pic>
              <p:nvPicPr>
                <p:cNvPr id="795" name="Graphic 794" descr="Man with solid fill">
                  <a:extLst>
                    <a:ext uri="{FF2B5EF4-FFF2-40B4-BE49-F238E27FC236}">
                      <a16:creationId xmlns:a16="http://schemas.microsoft.com/office/drawing/2014/main" id="{D22D7C24-2DCB-8B02-8F3D-F798FABD5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0267" y="4852378"/>
                  <a:ext cx="479409" cy="383890"/>
                </a:xfrm>
                <a:prstGeom prst="rect">
                  <a:avLst/>
                </a:prstGeom>
              </p:spPr>
            </p:pic>
            <p:pic>
              <p:nvPicPr>
                <p:cNvPr id="796" name="Graphic 795" descr="Man with solid fill">
                  <a:extLst>
                    <a:ext uri="{FF2B5EF4-FFF2-40B4-BE49-F238E27FC236}">
                      <a16:creationId xmlns:a16="http://schemas.microsoft.com/office/drawing/2014/main" id="{7D968B4E-9934-435B-A19E-777A62F192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9973" y="4852383"/>
                  <a:ext cx="479409" cy="383890"/>
                </a:xfrm>
                <a:prstGeom prst="rect">
                  <a:avLst/>
                </a:prstGeom>
              </p:spPr>
            </p:pic>
          </p:grpSp>
        </p:grpSp>
        <p:sp>
          <p:nvSpPr>
            <p:cNvPr id="763" name="Rectangle 762">
              <a:extLst>
                <a:ext uri="{FF2B5EF4-FFF2-40B4-BE49-F238E27FC236}">
                  <a16:creationId xmlns:a16="http://schemas.microsoft.com/office/drawing/2014/main" id="{CC80208D-6C94-3928-EA1F-A10C52CD6AC5}"/>
                </a:ext>
              </a:extLst>
            </p:cNvPr>
            <p:cNvSpPr/>
            <p:nvPr/>
          </p:nvSpPr>
          <p:spPr>
            <a:xfrm rot="5400000">
              <a:off x="8125820" y="4594273"/>
              <a:ext cx="416993" cy="92083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915" name="Graphic 914" descr="Man with solid fill">
            <a:extLst>
              <a:ext uri="{FF2B5EF4-FFF2-40B4-BE49-F238E27FC236}">
                <a16:creationId xmlns:a16="http://schemas.microsoft.com/office/drawing/2014/main" id="{56E06A8D-4184-6B1D-81E7-DE39EDD74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3083" y="4853122"/>
            <a:ext cx="526672" cy="383890"/>
          </a:xfrm>
          <a:prstGeom prst="rect">
            <a:avLst/>
          </a:prstGeom>
        </p:spPr>
      </p:pic>
      <p:sp>
        <p:nvSpPr>
          <p:cNvPr id="6" name="Slide Number Placeholder 5">
            <a:extLst>
              <a:ext uri="{FF2B5EF4-FFF2-40B4-BE49-F238E27FC236}">
                <a16:creationId xmlns:a16="http://schemas.microsoft.com/office/drawing/2014/main" id="{589F5530-694F-86BA-EE28-5BD91E4AB0AA}"/>
              </a:ext>
            </a:extLst>
          </p:cNvPr>
          <p:cNvSpPr>
            <a:spLocks noGrp="1"/>
          </p:cNvSpPr>
          <p:nvPr>
            <p:ph type="sldNum" sz="quarter" idx="11"/>
          </p:nvPr>
        </p:nvSpPr>
        <p:spPr/>
        <p:txBody>
          <a:bodyPr/>
          <a:lstStyle/>
          <a:p>
            <a:fld id="{1F1DC75C-5EE8-F742-B88A-744EFCB10CB2}" type="slidenum">
              <a:rPr lang="en-US" smtClean="0"/>
              <a:pPr/>
              <a:t>5</a:t>
            </a:fld>
            <a:endParaRPr lang="en-US"/>
          </a:p>
        </p:txBody>
      </p:sp>
    </p:spTree>
    <p:extLst>
      <p:ext uri="{BB962C8B-B14F-4D97-AF65-F5344CB8AC3E}">
        <p14:creationId xmlns:p14="http://schemas.microsoft.com/office/powerpoint/2010/main" val="1422655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7" name="Freeform 6">
            <a:extLst>
              <a:ext uri="{FF2B5EF4-FFF2-40B4-BE49-F238E27FC236}">
                <a16:creationId xmlns:a16="http://schemas.microsoft.com/office/drawing/2014/main" id="{44D4DD30-87DE-AEB5-33BD-4D5A15C4FD06}"/>
              </a:ext>
            </a:extLst>
          </p:cNvPr>
          <p:cNvSpPr/>
          <p:nvPr/>
        </p:nvSpPr>
        <p:spPr>
          <a:xfrm>
            <a:off x="848863" y="668654"/>
            <a:ext cx="5029730" cy="1007370"/>
          </a:xfrm>
          <a:custGeom>
            <a:avLst/>
            <a:gdLst>
              <a:gd name="connsiteX0" fmla="*/ 0 w 5029730"/>
              <a:gd name="connsiteY0" fmla="*/ 167898 h 1007370"/>
              <a:gd name="connsiteX1" fmla="*/ 167898 w 5029730"/>
              <a:gd name="connsiteY1" fmla="*/ 0 h 1007370"/>
              <a:gd name="connsiteX2" fmla="*/ 4861832 w 5029730"/>
              <a:gd name="connsiteY2" fmla="*/ 0 h 1007370"/>
              <a:gd name="connsiteX3" fmla="*/ 5029730 w 5029730"/>
              <a:gd name="connsiteY3" fmla="*/ 167898 h 1007370"/>
              <a:gd name="connsiteX4" fmla="*/ 5029730 w 5029730"/>
              <a:gd name="connsiteY4" fmla="*/ 839472 h 1007370"/>
              <a:gd name="connsiteX5" fmla="*/ 4861832 w 5029730"/>
              <a:gd name="connsiteY5" fmla="*/ 1007370 h 1007370"/>
              <a:gd name="connsiteX6" fmla="*/ 167898 w 5029730"/>
              <a:gd name="connsiteY6" fmla="*/ 1007370 h 1007370"/>
              <a:gd name="connsiteX7" fmla="*/ 0 w 5029730"/>
              <a:gd name="connsiteY7" fmla="*/ 839472 h 1007370"/>
              <a:gd name="connsiteX8" fmla="*/ 0 w 5029730"/>
              <a:gd name="connsiteY8" fmla="*/ 167898 h 100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730" h="1007370">
                <a:moveTo>
                  <a:pt x="0" y="167898"/>
                </a:moveTo>
                <a:cubicBezTo>
                  <a:pt x="0" y="75170"/>
                  <a:pt x="75170" y="0"/>
                  <a:pt x="167898" y="0"/>
                </a:cubicBezTo>
                <a:lnTo>
                  <a:pt x="4861832" y="0"/>
                </a:lnTo>
                <a:cubicBezTo>
                  <a:pt x="4954560" y="0"/>
                  <a:pt x="5029730" y="75170"/>
                  <a:pt x="5029730" y="167898"/>
                </a:cubicBezTo>
                <a:lnTo>
                  <a:pt x="5029730" y="839472"/>
                </a:lnTo>
                <a:cubicBezTo>
                  <a:pt x="5029730" y="932200"/>
                  <a:pt x="4954560" y="1007370"/>
                  <a:pt x="4861832" y="1007370"/>
                </a:cubicBezTo>
                <a:lnTo>
                  <a:pt x="167898" y="1007370"/>
                </a:lnTo>
                <a:cubicBezTo>
                  <a:pt x="75170" y="1007370"/>
                  <a:pt x="0" y="932200"/>
                  <a:pt x="0" y="839472"/>
                </a:cubicBezTo>
                <a:lnTo>
                  <a:pt x="0" y="167898"/>
                </a:lnTo>
                <a:close/>
              </a:path>
            </a:pathLst>
          </a:custGeom>
          <a:solidFill>
            <a:schemeClr val="accent2"/>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09196" tIns="209196" rIns="209196" bIns="209196" numCol="1" spcCol="1270" anchor="ctr" anchorCtr="0">
            <a:noAutofit/>
          </a:bodyPr>
          <a:lstStyle/>
          <a:p>
            <a:pPr marL="0" lvl="0" indent="0" algn="ctr" defTabSz="1866900">
              <a:lnSpc>
                <a:spcPct val="90000"/>
              </a:lnSpc>
              <a:spcBef>
                <a:spcPct val="0"/>
              </a:spcBef>
              <a:spcAft>
                <a:spcPct val="35000"/>
              </a:spcAft>
              <a:buNone/>
            </a:pPr>
            <a:r>
              <a:rPr lang="en-US" sz="4200" kern="1200" dirty="0"/>
              <a:t>Study Design</a:t>
            </a:r>
          </a:p>
        </p:txBody>
      </p:sp>
      <p:sp>
        <p:nvSpPr>
          <p:cNvPr id="8" name="Freeform 7">
            <a:extLst>
              <a:ext uri="{FF2B5EF4-FFF2-40B4-BE49-F238E27FC236}">
                <a16:creationId xmlns:a16="http://schemas.microsoft.com/office/drawing/2014/main" id="{3656E6EC-A379-7C88-BBF1-BDB4F3F1DD2A}"/>
              </a:ext>
            </a:extLst>
          </p:cNvPr>
          <p:cNvSpPr/>
          <p:nvPr/>
        </p:nvSpPr>
        <p:spPr>
          <a:xfrm>
            <a:off x="848863" y="1796984"/>
            <a:ext cx="5029730" cy="1007370"/>
          </a:xfrm>
          <a:custGeom>
            <a:avLst/>
            <a:gdLst>
              <a:gd name="connsiteX0" fmla="*/ 0 w 5029730"/>
              <a:gd name="connsiteY0" fmla="*/ 167898 h 1007370"/>
              <a:gd name="connsiteX1" fmla="*/ 167898 w 5029730"/>
              <a:gd name="connsiteY1" fmla="*/ 0 h 1007370"/>
              <a:gd name="connsiteX2" fmla="*/ 4861832 w 5029730"/>
              <a:gd name="connsiteY2" fmla="*/ 0 h 1007370"/>
              <a:gd name="connsiteX3" fmla="*/ 5029730 w 5029730"/>
              <a:gd name="connsiteY3" fmla="*/ 167898 h 1007370"/>
              <a:gd name="connsiteX4" fmla="*/ 5029730 w 5029730"/>
              <a:gd name="connsiteY4" fmla="*/ 839472 h 1007370"/>
              <a:gd name="connsiteX5" fmla="*/ 4861832 w 5029730"/>
              <a:gd name="connsiteY5" fmla="*/ 1007370 h 1007370"/>
              <a:gd name="connsiteX6" fmla="*/ 167898 w 5029730"/>
              <a:gd name="connsiteY6" fmla="*/ 1007370 h 1007370"/>
              <a:gd name="connsiteX7" fmla="*/ 0 w 5029730"/>
              <a:gd name="connsiteY7" fmla="*/ 839472 h 1007370"/>
              <a:gd name="connsiteX8" fmla="*/ 0 w 5029730"/>
              <a:gd name="connsiteY8" fmla="*/ 167898 h 100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730" h="1007370">
                <a:moveTo>
                  <a:pt x="0" y="167898"/>
                </a:moveTo>
                <a:cubicBezTo>
                  <a:pt x="0" y="75170"/>
                  <a:pt x="75170" y="0"/>
                  <a:pt x="167898" y="0"/>
                </a:cubicBezTo>
                <a:lnTo>
                  <a:pt x="4861832" y="0"/>
                </a:lnTo>
                <a:cubicBezTo>
                  <a:pt x="4954560" y="0"/>
                  <a:pt x="5029730" y="75170"/>
                  <a:pt x="5029730" y="167898"/>
                </a:cubicBezTo>
                <a:lnTo>
                  <a:pt x="5029730" y="839472"/>
                </a:lnTo>
                <a:cubicBezTo>
                  <a:pt x="5029730" y="932200"/>
                  <a:pt x="4954560" y="1007370"/>
                  <a:pt x="4861832" y="1007370"/>
                </a:cubicBezTo>
                <a:lnTo>
                  <a:pt x="167898" y="1007370"/>
                </a:lnTo>
                <a:cubicBezTo>
                  <a:pt x="75170" y="1007370"/>
                  <a:pt x="0" y="932200"/>
                  <a:pt x="0" y="839472"/>
                </a:cubicBezTo>
                <a:lnTo>
                  <a:pt x="0" y="167898"/>
                </a:lnTo>
                <a:close/>
              </a:path>
            </a:pathLst>
          </a:custGeom>
          <a:solidFill>
            <a:schemeClr val="tx2"/>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209196" tIns="209196" rIns="209196" bIns="209196" numCol="1" spcCol="1270" anchor="ctr" anchorCtr="0">
            <a:noAutofit/>
          </a:bodyPr>
          <a:lstStyle/>
          <a:p>
            <a:pPr marL="0" lvl="0" indent="0" algn="ctr" defTabSz="1866900">
              <a:lnSpc>
                <a:spcPct val="90000"/>
              </a:lnSpc>
              <a:spcBef>
                <a:spcPct val="0"/>
              </a:spcBef>
              <a:spcAft>
                <a:spcPct val="35000"/>
              </a:spcAft>
              <a:buNone/>
            </a:pPr>
            <a:r>
              <a:rPr lang="en-US" sz="4200" kern="1200" dirty="0"/>
              <a:t>Accessibility </a:t>
            </a:r>
          </a:p>
        </p:txBody>
      </p:sp>
      <p:sp>
        <p:nvSpPr>
          <p:cNvPr id="9" name="Freeform 8">
            <a:extLst>
              <a:ext uri="{FF2B5EF4-FFF2-40B4-BE49-F238E27FC236}">
                <a16:creationId xmlns:a16="http://schemas.microsoft.com/office/drawing/2014/main" id="{9BD876B7-FDBF-F80D-C1DA-D8A4551C193B}"/>
              </a:ext>
            </a:extLst>
          </p:cNvPr>
          <p:cNvSpPr/>
          <p:nvPr/>
        </p:nvSpPr>
        <p:spPr>
          <a:xfrm>
            <a:off x="848863" y="2925314"/>
            <a:ext cx="5029730" cy="1007370"/>
          </a:xfrm>
          <a:custGeom>
            <a:avLst/>
            <a:gdLst>
              <a:gd name="connsiteX0" fmla="*/ 0 w 5029730"/>
              <a:gd name="connsiteY0" fmla="*/ 167898 h 1007370"/>
              <a:gd name="connsiteX1" fmla="*/ 167898 w 5029730"/>
              <a:gd name="connsiteY1" fmla="*/ 0 h 1007370"/>
              <a:gd name="connsiteX2" fmla="*/ 4861832 w 5029730"/>
              <a:gd name="connsiteY2" fmla="*/ 0 h 1007370"/>
              <a:gd name="connsiteX3" fmla="*/ 5029730 w 5029730"/>
              <a:gd name="connsiteY3" fmla="*/ 167898 h 1007370"/>
              <a:gd name="connsiteX4" fmla="*/ 5029730 w 5029730"/>
              <a:gd name="connsiteY4" fmla="*/ 839472 h 1007370"/>
              <a:gd name="connsiteX5" fmla="*/ 4861832 w 5029730"/>
              <a:gd name="connsiteY5" fmla="*/ 1007370 h 1007370"/>
              <a:gd name="connsiteX6" fmla="*/ 167898 w 5029730"/>
              <a:gd name="connsiteY6" fmla="*/ 1007370 h 1007370"/>
              <a:gd name="connsiteX7" fmla="*/ 0 w 5029730"/>
              <a:gd name="connsiteY7" fmla="*/ 839472 h 1007370"/>
              <a:gd name="connsiteX8" fmla="*/ 0 w 5029730"/>
              <a:gd name="connsiteY8" fmla="*/ 167898 h 100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730" h="1007370">
                <a:moveTo>
                  <a:pt x="0" y="167898"/>
                </a:moveTo>
                <a:cubicBezTo>
                  <a:pt x="0" y="75170"/>
                  <a:pt x="75170" y="0"/>
                  <a:pt x="167898" y="0"/>
                </a:cubicBezTo>
                <a:lnTo>
                  <a:pt x="4861832" y="0"/>
                </a:lnTo>
                <a:cubicBezTo>
                  <a:pt x="4954560" y="0"/>
                  <a:pt x="5029730" y="75170"/>
                  <a:pt x="5029730" y="167898"/>
                </a:cubicBezTo>
                <a:lnTo>
                  <a:pt x="5029730" y="839472"/>
                </a:lnTo>
                <a:cubicBezTo>
                  <a:pt x="5029730" y="932200"/>
                  <a:pt x="4954560" y="1007370"/>
                  <a:pt x="4861832" y="1007370"/>
                </a:cubicBezTo>
                <a:lnTo>
                  <a:pt x="167898" y="1007370"/>
                </a:lnTo>
                <a:cubicBezTo>
                  <a:pt x="75170" y="1007370"/>
                  <a:pt x="0" y="932200"/>
                  <a:pt x="0" y="839472"/>
                </a:cubicBezTo>
                <a:lnTo>
                  <a:pt x="0" y="167898"/>
                </a:lnTo>
                <a:close/>
              </a:path>
            </a:pathLst>
          </a:custGeom>
          <a:solidFill>
            <a:schemeClr val="accent3"/>
          </a:solidFill>
          <a:ln>
            <a:solidFill>
              <a:schemeClr val="accent3"/>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09196" tIns="209196" rIns="209196" bIns="209196" numCol="1" spcCol="1270" anchor="ctr" anchorCtr="0">
            <a:noAutofit/>
          </a:bodyPr>
          <a:lstStyle/>
          <a:p>
            <a:pPr marL="0" lvl="0" indent="0" algn="ctr" defTabSz="1866900">
              <a:lnSpc>
                <a:spcPct val="90000"/>
              </a:lnSpc>
              <a:spcBef>
                <a:spcPct val="0"/>
              </a:spcBef>
              <a:spcAft>
                <a:spcPct val="35000"/>
              </a:spcAft>
              <a:buNone/>
            </a:pPr>
            <a:r>
              <a:rPr lang="en-US" sz="4200" kern="1200" dirty="0"/>
              <a:t>Intersectionality</a:t>
            </a:r>
          </a:p>
        </p:txBody>
      </p:sp>
      <p:sp>
        <p:nvSpPr>
          <p:cNvPr id="10" name="Freeform 9">
            <a:extLst>
              <a:ext uri="{FF2B5EF4-FFF2-40B4-BE49-F238E27FC236}">
                <a16:creationId xmlns:a16="http://schemas.microsoft.com/office/drawing/2014/main" id="{3DD269D8-5601-08AF-F228-E0631B5C412C}"/>
              </a:ext>
            </a:extLst>
          </p:cNvPr>
          <p:cNvSpPr/>
          <p:nvPr/>
        </p:nvSpPr>
        <p:spPr>
          <a:xfrm>
            <a:off x="848863" y="4053644"/>
            <a:ext cx="5029730" cy="1007370"/>
          </a:xfrm>
          <a:custGeom>
            <a:avLst/>
            <a:gdLst>
              <a:gd name="connsiteX0" fmla="*/ 0 w 5029730"/>
              <a:gd name="connsiteY0" fmla="*/ 167898 h 1007370"/>
              <a:gd name="connsiteX1" fmla="*/ 167898 w 5029730"/>
              <a:gd name="connsiteY1" fmla="*/ 0 h 1007370"/>
              <a:gd name="connsiteX2" fmla="*/ 4861832 w 5029730"/>
              <a:gd name="connsiteY2" fmla="*/ 0 h 1007370"/>
              <a:gd name="connsiteX3" fmla="*/ 5029730 w 5029730"/>
              <a:gd name="connsiteY3" fmla="*/ 167898 h 1007370"/>
              <a:gd name="connsiteX4" fmla="*/ 5029730 w 5029730"/>
              <a:gd name="connsiteY4" fmla="*/ 839472 h 1007370"/>
              <a:gd name="connsiteX5" fmla="*/ 4861832 w 5029730"/>
              <a:gd name="connsiteY5" fmla="*/ 1007370 h 1007370"/>
              <a:gd name="connsiteX6" fmla="*/ 167898 w 5029730"/>
              <a:gd name="connsiteY6" fmla="*/ 1007370 h 1007370"/>
              <a:gd name="connsiteX7" fmla="*/ 0 w 5029730"/>
              <a:gd name="connsiteY7" fmla="*/ 839472 h 1007370"/>
              <a:gd name="connsiteX8" fmla="*/ 0 w 5029730"/>
              <a:gd name="connsiteY8" fmla="*/ 167898 h 100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730" h="1007370">
                <a:moveTo>
                  <a:pt x="0" y="167898"/>
                </a:moveTo>
                <a:cubicBezTo>
                  <a:pt x="0" y="75170"/>
                  <a:pt x="75170" y="0"/>
                  <a:pt x="167898" y="0"/>
                </a:cubicBezTo>
                <a:lnTo>
                  <a:pt x="4861832" y="0"/>
                </a:lnTo>
                <a:cubicBezTo>
                  <a:pt x="4954560" y="0"/>
                  <a:pt x="5029730" y="75170"/>
                  <a:pt x="5029730" y="167898"/>
                </a:cubicBezTo>
                <a:lnTo>
                  <a:pt x="5029730" y="839472"/>
                </a:lnTo>
                <a:cubicBezTo>
                  <a:pt x="5029730" y="932200"/>
                  <a:pt x="4954560" y="1007370"/>
                  <a:pt x="4861832" y="1007370"/>
                </a:cubicBezTo>
                <a:lnTo>
                  <a:pt x="167898" y="1007370"/>
                </a:lnTo>
                <a:cubicBezTo>
                  <a:pt x="75170" y="1007370"/>
                  <a:pt x="0" y="932200"/>
                  <a:pt x="0" y="839472"/>
                </a:cubicBezTo>
                <a:lnTo>
                  <a:pt x="0" y="167898"/>
                </a:lnTo>
                <a:close/>
              </a:path>
            </a:pathLst>
          </a:custGeom>
          <a:solidFill>
            <a:schemeClr val="accent1"/>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209196" tIns="209196" rIns="209196" bIns="209196" numCol="1" spcCol="1270" anchor="ctr" anchorCtr="0">
            <a:noAutofit/>
          </a:bodyPr>
          <a:lstStyle/>
          <a:p>
            <a:pPr marL="0" lvl="0" indent="0" algn="ctr" defTabSz="1866900">
              <a:lnSpc>
                <a:spcPct val="90000"/>
              </a:lnSpc>
              <a:spcBef>
                <a:spcPct val="0"/>
              </a:spcBef>
              <a:spcAft>
                <a:spcPct val="35000"/>
              </a:spcAft>
              <a:buNone/>
            </a:pPr>
            <a:r>
              <a:rPr lang="en-US" sz="4200" kern="1200" dirty="0"/>
              <a:t>Sport Choice</a:t>
            </a:r>
          </a:p>
        </p:txBody>
      </p:sp>
      <p:sp>
        <p:nvSpPr>
          <p:cNvPr id="11" name="Freeform 10">
            <a:extLst>
              <a:ext uri="{FF2B5EF4-FFF2-40B4-BE49-F238E27FC236}">
                <a16:creationId xmlns:a16="http://schemas.microsoft.com/office/drawing/2014/main" id="{BAB69D91-17BB-0155-2C40-5046F3A776C3}"/>
              </a:ext>
            </a:extLst>
          </p:cNvPr>
          <p:cNvSpPr/>
          <p:nvPr/>
        </p:nvSpPr>
        <p:spPr>
          <a:xfrm>
            <a:off x="848863" y="5181974"/>
            <a:ext cx="5029730" cy="1007370"/>
          </a:xfrm>
          <a:custGeom>
            <a:avLst/>
            <a:gdLst>
              <a:gd name="connsiteX0" fmla="*/ 0 w 5029730"/>
              <a:gd name="connsiteY0" fmla="*/ 167898 h 1007370"/>
              <a:gd name="connsiteX1" fmla="*/ 167898 w 5029730"/>
              <a:gd name="connsiteY1" fmla="*/ 0 h 1007370"/>
              <a:gd name="connsiteX2" fmla="*/ 4861832 w 5029730"/>
              <a:gd name="connsiteY2" fmla="*/ 0 h 1007370"/>
              <a:gd name="connsiteX3" fmla="*/ 5029730 w 5029730"/>
              <a:gd name="connsiteY3" fmla="*/ 167898 h 1007370"/>
              <a:gd name="connsiteX4" fmla="*/ 5029730 w 5029730"/>
              <a:gd name="connsiteY4" fmla="*/ 839472 h 1007370"/>
              <a:gd name="connsiteX5" fmla="*/ 4861832 w 5029730"/>
              <a:gd name="connsiteY5" fmla="*/ 1007370 h 1007370"/>
              <a:gd name="connsiteX6" fmla="*/ 167898 w 5029730"/>
              <a:gd name="connsiteY6" fmla="*/ 1007370 h 1007370"/>
              <a:gd name="connsiteX7" fmla="*/ 0 w 5029730"/>
              <a:gd name="connsiteY7" fmla="*/ 839472 h 1007370"/>
              <a:gd name="connsiteX8" fmla="*/ 0 w 5029730"/>
              <a:gd name="connsiteY8" fmla="*/ 167898 h 100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730" h="1007370">
                <a:moveTo>
                  <a:pt x="0" y="167898"/>
                </a:moveTo>
                <a:cubicBezTo>
                  <a:pt x="0" y="75170"/>
                  <a:pt x="75170" y="0"/>
                  <a:pt x="167898" y="0"/>
                </a:cubicBezTo>
                <a:lnTo>
                  <a:pt x="4861832" y="0"/>
                </a:lnTo>
                <a:cubicBezTo>
                  <a:pt x="4954560" y="0"/>
                  <a:pt x="5029730" y="75170"/>
                  <a:pt x="5029730" y="167898"/>
                </a:cubicBezTo>
                <a:lnTo>
                  <a:pt x="5029730" y="839472"/>
                </a:lnTo>
                <a:cubicBezTo>
                  <a:pt x="5029730" y="932200"/>
                  <a:pt x="4954560" y="1007370"/>
                  <a:pt x="4861832" y="1007370"/>
                </a:cubicBezTo>
                <a:lnTo>
                  <a:pt x="167898" y="1007370"/>
                </a:lnTo>
                <a:cubicBezTo>
                  <a:pt x="75170" y="1007370"/>
                  <a:pt x="0" y="932200"/>
                  <a:pt x="0" y="839472"/>
                </a:cubicBezTo>
                <a:lnTo>
                  <a:pt x="0" y="167898"/>
                </a:lnTo>
                <a:close/>
              </a:path>
            </a:pathLst>
          </a:custGeom>
          <a:solidFill>
            <a:schemeClr val="accent5"/>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209196" tIns="209196" rIns="209196" bIns="209196" numCol="1" spcCol="1270" anchor="ctr" anchorCtr="0">
            <a:noAutofit/>
          </a:bodyPr>
          <a:lstStyle/>
          <a:p>
            <a:pPr marL="0" lvl="0" indent="0" algn="ctr" defTabSz="1866900">
              <a:lnSpc>
                <a:spcPct val="90000"/>
              </a:lnSpc>
              <a:spcBef>
                <a:spcPct val="0"/>
              </a:spcBef>
              <a:spcAft>
                <a:spcPct val="35000"/>
              </a:spcAft>
              <a:buNone/>
            </a:pPr>
            <a:r>
              <a:rPr lang="en-US" sz="4200" kern="1200" dirty="0"/>
              <a:t>Global Application</a:t>
            </a:r>
          </a:p>
        </p:txBody>
      </p:sp>
      <p:grpSp>
        <p:nvGrpSpPr>
          <p:cNvPr id="1712" name="Google Shape;1712;p66"/>
          <p:cNvGrpSpPr/>
          <p:nvPr/>
        </p:nvGrpSpPr>
        <p:grpSpPr>
          <a:xfrm>
            <a:off x="6494891" y="1638962"/>
            <a:ext cx="4657152" cy="3640317"/>
            <a:chOff x="4794566" y="1229221"/>
            <a:chExt cx="3492864" cy="2730238"/>
          </a:xfrm>
        </p:grpSpPr>
        <p:sp>
          <p:nvSpPr>
            <p:cNvPr id="1713" name="Google Shape;1713;p6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4" name="Google Shape;1714;p6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5" name="Google Shape;1715;p6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717" name="Google Shape;1717;p66"/>
          <p:cNvSpPr/>
          <p:nvPr/>
        </p:nvSpPr>
        <p:spPr>
          <a:xfrm>
            <a:off x="6689478" y="5233100"/>
            <a:ext cx="760001" cy="750304"/>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Rectangle 1">
            <a:extLst>
              <a:ext uri="{FF2B5EF4-FFF2-40B4-BE49-F238E27FC236}">
                <a16:creationId xmlns:a16="http://schemas.microsoft.com/office/drawing/2014/main" id="{A9CD9D85-1266-3626-9823-BB7A7AA26F2F}"/>
              </a:ext>
            </a:extLst>
          </p:cNvPr>
          <p:cNvSpPr/>
          <p:nvPr/>
        </p:nvSpPr>
        <p:spPr>
          <a:xfrm>
            <a:off x="6891130" y="2006433"/>
            <a:ext cx="3909392" cy="21945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latin typeface="+mj-lt"/>
              </a:rPr>
              <a:t>Recommendation for Future Works</a:t>
            </a:r>
          </a:p>
        </p:txBody>
      </p:sp>
      <p:sp>
        <p:nvSpPr>
          <p:cNvPr id="3" name="Slide Number Placeholder 2">
            <a:extLst>
              <a:ext uri="{FF2B5EF4-FFF2-40B4-BE49-F238E27FC236}">
                <a16:creationId xmlns:a16="http://schemas.microsoft.com/office/drawing/2014/main" id="{183B1C73-8261-3F99-F67A-3CE3E406CE45}"/>
              </a:ext>
            </a:extLst>
          </p:cNvPr>
          <p:cNvSpPr>
            <a:spLocks noGrp="1"/>
          </p:cNvSpPr>
          <p:nvPr>
            <p:ph type="sldNum" sz="quarter" idx="11"/>
          </p:nvPr>
        </p:nvSpPr>
        <p:spPr/>
        <p:txBody>
          <a:bodyPr/>
          <a:lstStyle/>
          <a:p>
            <a:fld id="{1F1DC75C-5EE8-F742-B88A-744EFCB10CB2}" type="slidenum">
              <a:rPr lang="en-US" smtClean="0"/>
              <a:pPr/>
              <a:t>50</a:t>
            </a:fld>
            <a:endParaRPr lang="en-US" dirty="0"/>
          </a:p>
        </p:txBody>
      </p:sp>
      <p:sp>
        <p:nvSpPr>
          <p:cNvPr id="4" name="TextBox 3">
            <a:extLst>
              <a:ext uri="{FF2B5EF4-FFF2-40B4-BE49-F238E27FC236}">
                <a16:creationId xmlns:a16="http://schemas.microsoft.com/office/drawing/2014/main" id="{76314CBC-E860-F807-45EE-3DD77B02D9C2}"/>
              </a:ext>
            </a:extLst>
          </p:cNvPr>
          <p:cNvSpPr txBox="1"/>
          <p:nvPr/>
        </p:nvSpPr>
        <p:spPr>
          <a:xfrm>
            <a:off x="6494891" y="6334780"/>
            <a:ext cx="5254388" cy="523220"/>
          </a:xfrm>
          <a:prstGeom prst="rect">
            <a:avLst/>
          </a:prstGeom>
          <a:noFill/>
        </p:spPr>
        <p:txBody>
          <a:bodyPr wrap="square" rtlCol="0">
            <a:spAutoFit/>
          </a:bodyPr>
          <a:lstStyle/>
          <a:p>
            <a:r>
              <a:rPr lang="en-US" sz="700" i="1" dirty="0"/>
              <a:t>NBA players by ethnicity 2020</a:t>
            </a:r>
            <a:r>
              <a:rPr lang="en-US" sz="700" dirty="0"/>
              <a:t>. (n.d.). Statista. Retrieved April 13, 2022, from https://</a:t>
            </a:r>
            <a:r>
              <a:rPr lang="en-US" sz="700" dirty="0" err="1"/>
              <a:t>www.statista.com</a:t>
            </a:r>
            <a:r>
              <a:rPr lang="en-US" sz="700" dirty="0"/>
              <a:t>/statistics/1167867/</a:t>
            </a:r>
            <a:r>
              <a:rPr lang="en-US" sz="700" dirty="0" err="1"/>
              <a:t>nba</a:t>
            </a:r>
            <a:r>
              <a:rPr lang="en-US" sz="700" dirty="0"/>
              <a:t>-players-ethnicity/</a:t>
            </a:r>
          </a:p>
          <a:p>
            <a:r>
              <a:rPr lang="en-US" sz="700" i="1" dirty="0"/>
              <a:t>Baseball Player Demographics and Statistics [2022]: Number Of Baseball Players In The US</a:t>
            </a:r>
            <a:r>
              <a:rPr lang="en-US" sz="700" dirty="0"/>
              <a:t>. (2021, January 29). https://</a:t>
            </a:r>
            <a:r>
              <a:rPr lang="en-US" sz="700" dirty="0" err="1"/>
              <a:t>www.zippia.com</a:t>
            </a:r>
            <a:r>
              <a:rPr lang="en-US" sz="700" dirty="0"/>
              <a:t>/baseball-player-jobs/demographics/</a:t>
            </a:r>
          </a:p>
        </p:txBody>
      </p:sp>
    </p:spTree>
    <p:extLst>
      <p:ext uri="{BB962C8B-B14F-4D97-AF65-F5344CB8AC3E}">
        <p14:creationId xmlns:p14="http://schemas.microsoft.com/office/powerpoint/2010/main" val="11185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57"/>
          <p:cNvSpPr txBox="1">
            <a:spLocks noGrp="1"/>
          </p:cNvSpPr>
          <p:nvPr>
            <p:ph type="title"/>
          </p:nvPr>
        </p:nvSpPr>
        <p:spPr>
          <a:xfrm>
            <a:off x="6728933" y="1750921"/>
            <a:ext cx="4509600" cy="756000"/>
          </a:xfrm>
          <a:prstGeom prst="rect">
            <a:avLst/>
          </a:prstGeom>
        </p:spPr>
        <p:txBody>
          <a:bodyPr spcFirstLastPara="1" vert="horz" wrap="square" lIns="121900" tIns="121900" rIns="121900" bIns="121900" rtlCol="0" anchor="ctr" anchorCtr="0">
            <a:noAutofit/>
          </a:bodyPr>
          <a:lstStyle/>
          <a:p>
            <a:r>
              <a:rPr lang="en" dirty="0"/>
              <a:t>Final Thoughts</a:t>
            </a:r>
            <a:endParaRPr dirty="0"/>
          </a:p>
        </p:txBody>
      </p:sp>
      <p:sp>
        <p:nvSpPr>
          <p:cNvPr id="1418" name="Google Shape;1418;p57"/>
          <p:cNvSpPr txBox="1">
            <a:spLocks noGrp="1"/>
          </p:cNvSpPr>
          <p:nvPr>
            <p:ph type="subTitle" idx="1"/>
          </p:nvPr>
        </p:nvSpPr>
        <p:spPr>
          <a:xfrm>
            <a:off x="7355565" y="3049629"/>
            <a:ext cx="3901200" cy="951200"/>
          </a:xfrm>
          <a:prstGeom prst="rect">
            <a:avLst/>
          </a:prstGeom>
        </p:spPr>
        <p:txBody>
          <a:bodyPr spcFirstLastPara="1" vert="horz" wrap="square" lIns="121900" tIns="121900" rIns="121900" bIns="121900" rtlCol="0" anchor="ctr" anchorCtr="0">
            <a:noAutofit/>
          </a:bodyPr>
          <a:lstStyle/>
          <a:p>
            <a:pPr marL="0" indent="0"/>
            <a:r>
              <a:rPr lang="en" sz="2000" dirty="0"/>
              <a:t>“Just because you covered it, doesn’t mean they learned it.”</a:t>
            </a:r>
          </a:p>
          <a:p>
            <a:pPr marL="0" indent="0"/>
            <a:r>
              <a:rPr lang="en" dirty="0"/>
              <a:t>- </a:t>
            </a:r>
            <a:r>
              <a:rPr lang="en" sz="2000" i="1" dirty="0"/>
              <a:t>Internet</a:t>
            </a:r>
            <a:endParaRPr lang="en" dirty="0"/>
          </a:p>
        </p:txBody>
      </p:sp>
      <p:grpSp>
        <p:nvGrpSpPr>
          <p:cNvPr id="1419" name="Google Shape;1419;p57"/>
          <p:cNvGrpSpPr/>
          <p:nvPr/>
        </p:nvGrpSpPr>
        <p:grpSpPr>
          <a:xfrm>
            <a:off x="83432" y="2433431"/>
            <a:ext cx="2918917" cy="5388340"/>
            <a:chOff x="695099" y="1175882"/>
            <a:chExt cx="2189188" cy="4041255"/>
          </a:xfrm>
        </p:grpSpPr>
        <p:sp>
          <p:nvSpPr>
            <p:cNvPr id="1420" name="Google Shape;1420;p57"/>
            <p:cNvSpPr/>
            <p:nvPr/>
          </p:nvSpPr>
          <p:spPr>
            <a:xfrm>
              <a:off x="695099" y="1175882"/>
              <a:ext cx="2189188" cy="4041255"/>
            </a:xfrm>
            <a:custGeom>
              <a:avLst/>
              <a:gdLst/>
              <a:ahLst/>
              <a:cxnLst/>
              <a:rect l="l" t="t" r="r" b="b"/>
              <a:pathLst>
                <a:path w="34508" h="63702" extrusionOk="0">
                  <a:moveTo>
                    <a:pt x="21025" y="1"/>
                  </a:moveTo>
                  <a:cubicBezTo>
                    <a:pt x="14834" y="1"/>
                    <a:pt x="9360" y="4464"/>
                    <a:pt x="8286" y="10773"/>
                  </a:cubicBezTo>
                  <a:lnTo>
                    <a:pt x="0" y="59449"/>
                  </a:lnTo>
                  <a:lnTo>
                    <a:pt x="2640" y="59901"/>
                  </a:lnTo>
                  <a:lnTo>
                    <a:pt x="10952" y="11058"/>
                  </a:lnTo>
                  <a:cubicBezTo>
                    <a:pt x="11781" y="6179"/>
                    <a:pt x="16014" y="2731"/>
                    <a:pt x="20803" y="2731"/>
                  </a:cubicBezTo>
                  <a:cubicBezTo>
                    <a:pt x="21360" y="2731"/>
                    <a:pt x="21924" y="2778"/>
                    <a:pt x="22491" y="2874"/>
                  </a:cubicBezTo>
                  <a:cubicBezTo>
                    <a:pt x="27750" y="3773"/>
                    <a:pt x="31288" y="8761"/>
                    <a:pt x="30395" y="14020"/>
                  </a:cubicBezTo>
                  <a:lnTo>
                    <a:pt x="22029" y="63197"/>
                  </a:lnTo>
                  <a:lnTo>
                    <a:pt x="24986" y="63701"/>
                  </a:lnTo>
                  <a:lnTo>
                    <a:pt x="33358" y="14493"/>
                  </a:lnTo>
                  <a:cubicBezTo>
                    <a:pt x="34508" y="7741"/>
                    <a:pt x="29965" y="1336"/>
                    <a:pt x="23211" y="186"/>
                  </a:cubicBezTo>
                  <a:cubicBezTo>
                    <a:pt x="22477" y="61"/>
                    <a:pt x="21746" y="1"/>
                    <a:pt x="2102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1" name="Google Shape;1421;p57"/>
            <p:cNvSpPr/>
            <p:nvPr/>
          </p:nvSpPr>
          <p:spPr>
            <a:xfrm>
              <a:off x="1044723" y="1518655"/>
              <a:ext cx="1447384" cy="3610117"/>
            </a:xfrm>
            <a:custGeom>
              <a:avLst/>
              <a:gdLst/>
              <a:ahLst/>
              <a:cxnLst/>
              <a:rect l="l" t="t" r="r" b="b"/>
              <a:pathLst>
                <a:path w="22815" h="56906" extrusionOk="0">
                  <a:moveTo>
                    <a:pt x="15073" y="0"/>
                  </a:moveTo>
                  <a:cubicBezTo>
                    <a:pt x="11565" y="0"/>
                    <a:pt x="8467" y="2530"/>
                    <a:pt x="7856" y="6107"/>
                  </a:cubicBezTo>
                  <a:lnTo>
                    <a:pt x="1" y="54310"/>
                  </a:lnTo>
                  <a:lnTo>
                    <a:pt x="2371" y="54712"/>
                  </a:lnTo>
                  <a:lnTo>
                    <a:pt x="10260" y="6306"/>
                  </a:lnTo>
                  <a:cubicBezTo>
                    <a:pt x="10654" y="3992"/>
                    <a:pt x="12666" y="2356"/>
                    <a:pt x="14938" y="2356"/>
                  </a:cubicBezTo>
                  <a:cubicBezTo>
                    <a:pt x="15200" y="2356"/>
                    <a:pt x="15465" y="2378"/>
                    <a:pt x="15732" y="2423"/>
                  </a:cubicBezTo>
                  <a:cubicBezTo>
                    <a:pt x="18464" y="2891"/>
                    <a:pt x="20303" y="5488"/>
                    <a:pt x="19841" y="8219"/>
                  </a:cubicBezTo>
                  <a:lnTo>
                    <a:pt x="11625" y="56524"/>
                  </a:lnTo>
                  <a:lnTo>
                    <a:pt x="13888" y="56906"/>
                  </a:lnTo>
                  <a:lnTo>
                    <a:pt x="22152" y="8327"/>
                  </a:lnTo>
                  <a:cubicBezTo>
                    <a:pt x="22814" y="4445"/>
                    <a:pt x="20201" y="767"/>
                    <a:pt x="16318" y="107"/>
                  </a:cubicBezTo>
                  <a:cubicBezTo>
                    <a:pt x="15900" y="35"/>
                    <a:pt x="15484" y="0"/>
                    <a:pt x="15073" y="0"/>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2" name="Google Shape;1422;p57"/>
            <p:cNvSpPr/>
            <p:nvPr/>
          </p:nvSpPr>
          <p:spPr>
            <a:xfrm>
              <a:off x="1333951" y="1850388"/>
              <a:ext cx="828653" cy="3220468"/>
            </a:xfrm>
            <a:custGeom>
              <a:avLst/>
              <a:gdLst/>
              <a:ahLst/>
              <a:cxnLst/>
              <a:rect l="l" t="t" r="r" b="b"/>
              <a:pathLst>
                <a:path w="13062" h="50764" extrusionOk="0">
                  <a:moveTo>
                    <a:pt x="10717" y="1"/>
                  </a:moveTo>
                  <a:cubicBezTo>
                    <a:pt x="8297" y="1"/>
                    <a:pt x="8066" y="888"/>
                    <a:pt x="6565" y="11330"/>
                  </a:cubicBezTo>
                  <a:lnTo>
                    <a:pt x="1" y="49914"/>
                  </a:lnTo>
                  <a:lnTo>
                    <a:pt x="2495" y="50339"/>
                  </a:lnTo>
                  <a:lnTo>
                    <a:pt x="4984" y="50763"/>
                  </a:lnTo>
                  <a:lnTo>
                    <a:pt x="12830" y="3055"/>
                  </a:lnTo>
                  <a:cubicBezTo>
                    <a:pt x="13061" y="1700"/>
                    <a:pt x="12002" y="1"/>
                    <a:pt x="10717"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423" name="Google Shape;1423;p57"/>
          <p:cNvGrpSpPr/>
          <p:nvPr/>
        </p:nvGrpSpPr>
        <p:grpSpPr>
          <a:xfrm rot="10800000">
            <a:off x="3140466" y="-963769"/>
            <a:ext cx="2918917" cy="5388340"/>
            <a:chOff x="695099" y="1175882"/>
            <a:chExt cx="2189188" cy="4041255"/>
          </a:xfrm>
        </p:grpSpPr>
        <p:sp>
          <p:nvSpPr>
            <p:cNvPr id="1424" name="Google Shape;1424;p57"/>
            <p:cNvSpPr/>
            <p:nvPr/>
          </p:nvSpPr>
          <p:spPr>
            <a:xfrm>
              <a:off x="695099" y="1175882"/>
              <a:ext cx="2189188" cy="4041255"/>
            </a:xfrm>
            <a:custGeom>
              <a:avLst/>
              <a:gdLst/>
              <a:ahLst/>
              <a:cxnLst/>
              <a:rect l="l" t="t" r="r" b="b"/>
              <a:pathLst>
                <a:path w="34508" h="63702" extrusionOk="0">
                  <a:moveTo>
                    <a:pt x="21025" y="1"/>
                  </a:moveTo>
                  <a:cubicBezTo>
                    <a:pt x="14834" y="1"/>
                    <a:pt x="9360" y="4464"/>
                    <a:pt x="8286" y="10773"/>
                  </a:cubicBezTo>
                  <a:lnTo>
                    <a:pt x="0" y="59449"/>
                  </a:lnTo>
                  <a:lnTo>
                    <a:pt x="2640" y="59901"/>
                  </a:lnTo>
                  <a:lnTo>
                    <a:pt x="10952" y="11058"/>
                  </a:lnTo>
                  <a:cubicBezTo>
                    <a:pt x="11781" y="6179"/>
                    <a:pt x="16014" y="2731"/>
                    <a:pt x="20803" y="2731"/>
                  </a:cubicBezTo>
                  <a:cubicBezTo>
                    <a:pt x="21360" y="2731"/>
                    <a:pt x="21924" y="2778"/>
                    <a:pt x="22491" y="2874"/>
                  </a:cubicBezTo>
                  <a:cubicBezTo>
                    <a:pt x="27750" y="3773"/>
                    <a:pt x="31288" y="8761"/>
                    <a:pt x="30395" y="14020"/>
                  </a:cubicBezTo>
                  <a:lnTo>
                    <a:pt x="22029" y="63197"/>
                  </a:lnTo>
                  <a:lnTo>
                    <a:pt x="24986" y="63701"/>
                  </a:lnTo>
                  <a:lnTo>
                    <a:pt x="33358" y="14493"/>
                  </a:lnTo>
                  <a:cubicBezTo>
                    <a:pt x="34508" y="7741"/>
                    <a:pt x="29965" y="1336"/>
                    <a:pt x="23211" y="186"/>
                  </a:cubicBezTo>
                  <a:cubicBezTo>
                    <a:pt x="22477" y="61"/>
                    <a:pt x="21746" y="1"/>
                    <a:pt x="21025"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5" name="Google Shape;1425;p57"/>
            <p:cNvSpPr/>
            <p:nvPr/>
          </p:nvSpPr>
          <p:spPr>
            <a:xfrm>
              <a:off x="1044723" y="1518655"/>
              <a:ext cx="1447384" cy="3610117"/>
            </a:xfrm>
            <a:custGeom>
              <a:avLst/>
              <a:gdLst/>
              <a:ahLst/>
              <a:cxnLst/>
              <a:rect l="l" t="t" r="r" b="b"/>
              <a:pathLst>
                <a:path w="22815" h="56906" extrusionOk="0">
                  <a:moveTo>
                    <a:pt x="15073" y="0"/>
                  </a:moveTo>
                  <a:cubicBezTo>
                    <a:pt x="11565" y="0"/>
                    <a:pt x="8467" y="2530"/>
                    <a:pt x="7856" y="6107"/>
                  </a:cubicBezTo>
                  <a:lnTo>
                    <a:pt x="1" y="54310"/>
                  </a:lnTo>
                  <a:lnTo>
                    <a:pt x="2371" y="54712"/>
                  </a:lnTo>
                  <a:lnTo>
                    <a:pt x="10260" y="6306"/>
                  </a:lnTo>
                  <a:cubicBezTo>
                    <a:pt x="10654" y="3992"/>
                    <a:pt x="12666" y="2356"/>
                    <a:pt x="14938" y="2356"/>
                  </a:cubicBezTo>
                  <a:cubicBezTo>
                    <a:pt x="15200" y="2356"/>
                    <a:pt x="15465" y="2378"/>
                    <a:pt x="15732" y="2423"/>
                  </a:cubicBezTo>
                  <a:cubicBezTo>
                    <a:pt x="18464" y="2891"/>
                    <a:pt x="20303" y="5488"/>
                    <a:pt x="19841" y="8219"/>
                  </a:cubicBezTo>
                  <a:lnTo>
                    <a:pt x="11625" y="56524"/>
                  </a:lnTo>
                  <a:lnTo>
                    <a:pt x="13888" y="56906"/>
                  </a:lnTo>
                  <a:lnTo>
                    <a:pt x="22152" y="8327"/>
                  </a:lnTo>
                  <a:cubicBezTo>
                    <a:pt x="22814" y="4445"/>
                    <a:pt x="20201" y="767"/>
                    <a:pt x="16318" y="107"/>
                  </a:cubicBezTo>
                  <a:cubicBezTo>
                    <a:pt x="15900" y="35"/>
                    <a:pt x="15484" y="0"/>
                    <a:pt x="1507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6" name="Google Shape;1426;p57"/>
            <p:cNvSpPr/>
            <p:nvPr/>
          </p:nvSpPr>
          <p:spPr>
            <a:xfrm>
              <a:off x="1333951" y="1850388"/>
              <a:ext cx="828653" cy="3220468"/>
            </a:xfrm>
            <a:custGeom>
              <a:avLst/>
              <a:gdLst/>
              <a:ahLst/>
              <a:cxnLst/>
              <a:rect l="l" t="t" r="r" b="b"/>
              <a:pathLst>
                <a:path w="13062" h="50764" extrusionOk="0">
                  <a:moveTo>
                    <a:pt x="10717" y="1"/>
                  </a:moveTo>
                  <a:cubicBezTo>
                    <a:pt x="8297" y="1"/>
                    <a:pt x="8066" y="888"/>
                    <a:pt x="6565" y="11330"/>
                  </a:cubicBezTo>
                  <a:lnTo>
                    <a:pt x="1" y="49914"/>
                  </a:lnTo>
                  <a:lnTo>
                    <a:pt x="2495" y="50339"/>
                  </a:lnTo>
                  <a:lnTo>
                    <a:pt x="4984" y="50763"/>
                  </a:lnTo>
                  <a:lnTo>
                    <a:pt x="12830" y="3055"/>
                  </a:lnTo>
                  <a:cubicBezTo>
                    <a:pt x="13061" y="1700"/>
                    <a:pt x="12002" y="1"/>
                    <a:pt x="1071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427" name="Google Shape;1427;p57"/>
          <p:cNvSpPr/>
          <p:nvPr/>
        </p:nvSpPr>
        <p:spPr>
          <a:xfrm>
            <a:off x="1697047" y="1153833"/>
            <a:ext cx="604872" cy="597088"/>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8" name="Google Shape;1428;p57"/>
          <p:cNvSpPr/>
          <p:nvPr/>
        </p:nvSpPr>
        <p:spPr>
          <a:xfrm>
            <a:off x="4547377" y="5507846"/>
            <a:ext cx="578732" cy="571332"/>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Slide Number Placeholder 1">
            <a:extLst>
              <a:ext uri="{FF2B5EF4-FFF2-40B4-BE49-F238E27FC236}">
                <a16:creationId xmlns:a16="http://schemas.microsoft.com/office/drawing/2014/main" id="{AC795E90-21C3-A4AC-FEC9-49AA00DB6789}"/>
              </a:ext>
            </a:extLst>
          </p:cNvPr>
          <p:cNvSpPr>
            <a:spLocks noGrp="1"/>
          </p:cNvSpPr>
          <p:nvPr>
            <p:ph type="sldNum" sz="quarter" idx="11"/>
          </p:nvPr>
        </p:nvSpPr>
        <p:spPr/>
        <p:txBody>
          <a:bodyPr/>
          <a:lstStyle/>
          <a:p>
            <a:fld id="{1F1DC75C-5EE8-F742-B88A-744EFCB10CB2}"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9"/>
          <p:cNvSpPr txBox="1">
            <a:spLocks noGrp="1"/>
          </p:cNvSpPr>
          <p:nvPr>
            <p:ph type="title"/>
          </p:nvPr>
        </p:nvSpPr>
        <p:spPr>
          <a:xfrm>
            <a:off x="3597166" y="1649991"/>
            <a:ext cx="4997669" cy="756000"/>
          </a:xfrm>
          <a:prstGeom prst="rect">
            <a:avLst/>
          </a:prstGeom>
        </p:spPr>
        <p:txBody>
          <a:bodyPr spcFirstLastPara="1" vert="horz" wrap="square" lIns="121900" tIns="121900" rIns="121900" bIns="121900" rtlCol="0" anchor="ctr" anchorCtr="0">
            <a:noAutofit/>
          </a:bodyPr>
          <a:lstStyle/>
          <a:p>
            <a:r>
              <a:rPr lang="en" sz="3200" dirty="0"/>
              <a:t>Potential Publication Outlets</a:t>
            </a:r>
            <a:endParaRPr sz="3200" dirty="0"/>
          </a:p>
        </p:txBody>
      </p:sp>
      <p:sp>
        <p:nvSpPr>
          <p:cNvPr id="1266" name="Google Shape;1266;p49"/>
          <p:cNvSpPr txBox="1">
            <a:spLocks noGrp="1"/>
          </p:cNvSpPr>
          <p:nvPr>
            <p:ph type="subTitle" idx="1"/>
          </p:nvPr>
        </p:nvSpPr>
        <p:spPr>
          <a:xfrm>
            <a:off x="4145400" y="3976410"/>
            <a:ext cx="3901200" cy="951200"/>
          </a:xfrm>
          <a:prstGeom prst="rect">
            <a:avLst/>
          </a:prstGeom>
        </p:spPr>
        <p:txBody>
          <a:bodyPr spcFirstLastPara="1" vert="horz" wrap="square" lIns="121900" tIns="121900" rIns="121900" bIns="121900" rtlCol="0" anchor="ctr" anchorCtr="0">
            <a:noAutofit/>
          </a:bodyPr>
          <a:lstStyle/>
          <a:p>
            <a:pPr marL="0" indent="0"/>
            <a:r>
              <a:rPr lang="en-US" sz="1600" dirty="0"/>
              <a:t>FECS'22 - The 18th Int'l Conf on Frontiers in Education: Computer Science and Computer Engineering</a:t>
            </a:r>
          </a:p>
          <a:p>
            <a:pPr marL="0" indent="0"/>
            <a:endParaRPr lang="en-US" sz="1600" dirty="0"/>
          </a:p>
          <a:p>
            <a:pPr marL="0" indent="0"/>
            <a:r>
              <a:rPr lang="en-US" sz="1600" dirty="0"/>
              <a:t>The Collaborative Network for Engineering and Computing Diversity</a:t>
            </a:r>
          </a:p>
          <a:p>
            <a:pPr marL="0" indent="0"/>
            <a:endParaRPr lang="en-US" sz="1600" dirty="0"/>
          </a:p>
          <a:p>
            <a:pPr marL="0" indent="0"/>
            <a:r>
              <a:rPr lang="en-US" sz="1600" dirty="0"/>
              <a:t>Journal Negro Education</a:t>
            </a:r>
          </a:p>
          <a:p>
            <a:pPr marL="0" indent="0"/>
            <a:endParaRPr lang="en-US" sz="1600" dirty="0"/>
          </a:p>
          <a:p>
            <a:pPr marL="0" indent="0"/>
            <a:r>
              <a:rPr lang="en-US" sz="1600" dirty="0"/>
              <a:t>Journal of Curriculum</a:t>
            </a:r>
          </a:p>
          <a:p>
            <a:pPr marL="0" indent="0"/>
            <a:endParaRPr lang="en-US" sz="1600" dirty="0"/>
          </a:p>
          <a:p>
            <a:pPr marL="0" indent="0"/>
            <a:br>
              <a:rPr lang="en-US" sz="1600" dirty="0"/>
            </a:br>
            <a:endParaRPr lang="en-US" sz="1600" dirty="0"/>
          </a:p>
          <a:p>
            <a:pPr marL="0" indent="0"/>
            <a:br>
              <a:rPr lang="en-US" sz="1600" dirty="0"/>
            </a:br>
            <a:endParaRPr sz="1600" dirty="0"/>
          </a:p>
        </p:txBody>
      </p:sp>
      <p:grpSp>
        <p:nvGrpSpPr>
          <p:cNvPr id="1267" name="Google Shape;1267;p49"/>
          <p:cNvGrpSpPr/>
          <p:nvPr/>
        </p:nvGrpSpPr>
        <p:grpSpPr>
          <a:xfrm>
            <a:off x="9435545" y="713333"/>
            <a:ext cx="1326036" cy="2874296"/>
            <a:chOff x="7996068" y="281825"/>
            <a:chExt cx="994527" cy="2155722"/>
          </a:xfrm>
        </p:grpSpPr>
        <p:sp>
          <p:nvSpPr>
            <p:cNvPr id="1268" name="Google Shape;1268;p49"/>
            <p:cNvSpPr/>
            <p:nvPr/>
          </p:nvSpPr>
          <p:spPr>
            <a:xfrm>
              <a:off x="8426140" y="281825"/>
              <a:ext cx="564455" cy="2155722"/>
            </a:xfrm>
            <a:custGeom>
              <a:avLst/>
              <a:gdLst/>
              <a:ahLst/>
              <a:cxnLst/>
              <a:rect l="l" t="t" r="r" b="b"/>
              <a:pathLst>
                <a:path w="6662" h="25443" extrusionOk="0">
                  <a:moveTo>
                    <a:pt x="1" y="1"/>
                  </a:moveTo>
                  <a:lnTo>
                    <a:pt x="4366" y="4366"/>
                  </a:lnTo>
                  <a:lnTo>
                    <a:pt x="70" y="8662"/>
                  </a:lnTo>
                  <a:lnTo>
                    <a:pt x="4317" y="12915"/>
                  </a:lnTo>
                  <a:lnTo>
                    <a:pt x="150" y="17082"/>
                  </a:lnTo>
                  <a:lnTo>
                    <a:pt x="4317" y="21244"/>
                  </a:lnTo>
                  <a:lnTo>
                    <a:pt x="118" y="25443"/>
                  </a:lnTo>
                  <a:lnTo>
                    <a:pt x="2414" y="25443"/>
                  </a:lnTo>
                  <a:lnTo>
                    <a:pt x="6614" y="21244"/>
                  </a:lnTo>
                  <a:lnTo>
                    <a:pt x="2446" y="17082"/>
                  </a:lnTo>
                  <a:lnTo>
                    <a:pt x="6614" y="12915"/>
                  </a:lnTo>
                  <a:lnTo>
                    <a:pt x="2361" y="8662"/>
                  </a:lnTo>
                  <a:lnTo>
                    <a:pt x="6662" y="4366"/>
                  </a:lnTo>
                  <a:lnTo>
                    <a:pt x="229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9" name="Google Shape;1269;p49"/>
            <p:cNvSpPr/>
            <p:nvPr/>
          </p:nvSpPr>
          <p:spPr>
            <a:xfrm>
              <a:off x="7996068" y="281825"/>
              <a:ext cx="564539" cy="2155722"/>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70" name="Google Shape;1270;p49"/>
          <p:cNvGrpSpPr/>
          <p:nvPr/>
        </p:nvGrpSpPr>
        <p:grpSpPr>
          <a:xfrm>
            <a:off x="1430421" y="3250083"/>
            <a:ext cx="1326036" cy="2874296"/>
            <a:chOff x="217163" y="2525587"/>
            <a:chExt cx="994527" cy="2155722"/>
          </a:xfrm>
        </p:grpSpPr>
        <p:sp>
          <p:nvSpPr>
            <p:cNvPr id="1271" name="Google Shape;1271;p49"/>
            <p:cNvSpPr/>
            <p:nvPr/>
          </p:nvSpPr>
          <p:spPr>
            <a:xfrm flipH="1">
              <a:off x="217163" y="2525587"/>
              <a:ext cx="564455" cy="2155722"/>
            </a:xfrm>
            <a:custGeom>
              <a:avLst/>
              <a:gdLst/>
              <a:ahLst/>
              <a:cxnLst/>
              <a:rect l="l" t="t" r="r" b="b"/>
              <a:pathLst>
                <a:path w="6662" h="25443" extrusionOk="0">
                  <a:moveTo>
                    <a:pt x="1" y="1"/>
                  </a:moveTo>
                  <a:lnTo>
                    <a:pt x="4366" y="4366"/>
                  </a:lnTo>
                  <a:lnTo>
                    <a:pt x="70" y="8662"/>
                  </a:lnTo>
                  <a:lnTo>
                    <a:pt x="4317" y="12915"/>
                  </a:lnTo>
                  <a:lnTo>
                    <a:pt x="150" y="17082"/>
                  </a:lnTo>
                  <a:lnTo>
                    <a:pt x="4317" y="21244"/>
                  </a:lnTo>
                  <a:lnTo>
                    <a:pt x="118" y="25443"/>
                  </a:lnTo>
                  <a:lnTo>
                    <a:pt x="2414" y="25443"/>
                  </a:lnTo>
                  <a:lnTo>
                    <a:pt x="6614" y="21244"/>
                  </a:lnTo>
                  <a:lnTo>
                    <a:pt x="2446" y="17082"/>
                  </a:lnTo>
                  <a:lnTo>
                    <a:pt x="6614" y="12915"/>
                  </a:lnTo>
                  <a:lnTo>
                    <a:pt x="2361" y="8662"/>
                  </a:lnTo>
                  <a:lnTo>
                    <a:pt x="6662" y="4366"/>
                  </a:lnTo>
                  <a:lnTo>
                    <a:pt x="2296"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2" name="Google Shape;1272;p49"/>
            <p:cNvSpPr/>
            <p:nvPr/>
          </p:nvSpPr>
          <p:spPr>
            <a:xfrm flipH="1">
              <a:off x="647150" y="2525587"/>
              <a:ext cx="564539" cy="2155722"/>
            </a:xfrm>
            <a:custGeom>
              <a:avLst/>
              <a:gdLst/>
              <a:ahLst/>
              <a:cxnLst/>
              <a:rect l="l" t="t" r="r" b="b"/>
              <a:pathLst>
                <a:path w="6663" h="25443" extrusionOk="0">
                  <a:moveTo>
                    <a:pt x="0" y="1"/>
                  </a:moveTo>
                  <a:lnTo>
                    <a:pt x="4367" y="4366"/>
                  </a:lnTo>
                  <a:lnTo>
                    <a:pt x="65" y="8662"/>
                  </a:lnTo>
                  <a:lnTo>
                    <a:pt x="4318" y="12915"/>
                  </a:lnTo>
                  <a:lnTo>
                    <a:pt x="151" y="17082"/>
                  </a:lnTo>
                  <a:lnTo>
                    <a:pt x="4318" y="21244"/>
                  </a:lnTo>
                  <a:lnTo>
                    <a:pt x="119" y="25443"/>
                  </a:lnTo>
                  <a:lnTo>
                    <a:pt x="2414" y="25443"/>
                  </a:lnTo>
                  <a:lnTo>
                    <a:pt x="6613" y="21244"/>
                  </a:lnTo>
                  <a:lnTo>
                    <a:pt x="2447" y="17082"/>
                  </a:lnTo>
                  <a:lnTo>
                    <a:pt x="6613" y="12915"/>
                  </a:lnTo>
                  <a:lnTo>
                    <a:pt x="2360" y="8662"/>
                  </a:lnTo>
                  <a:lnTo>
                    <a:pt x="6663" y="4366"/>
                  </a:lnTo>
                  <a:lnTo>
                    <a:pt x="2296"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73" name="Google Shape;1273;p49"/>
          <p:cNvGrpSpPr/>
          <p:nvPr/>
        </p:nvGrpSpPr>
        <p:grpSpPr>
          <a:xfrm>
            <a:off x="9533885" y="4902990"/>
            <a:ext cx="1129324" cy="1000905"/>
            <a:chOff x="7225244" y="1235391"/>
            <a:chExt cx="566816" cy="502395"/>
          </a:xfrm>
        </p:grpSpPr>
        <p:sp>
          <p:nvSpPr>
            <p:cNvPr id="1274" name="Google Shape;1274;p49"/>
            <p:cNvSpPr/>
            <p:nvPr/>
          </p:nvSpPr>
          <p:spPr>
            <a:xfrm>
              <a:off x="7225244" y="1235391"/>
              <a:ext cx="566816" cy="502395"/>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5" name="Google Shape;1275;p49"/>
            <p:cNvSpPr/>
            <p:nvPr/>
          </p:nvSpPr>
          <p:spPr>
            <a:xfrm>
              <a:off x="7225244" y="1235391"/>
              <a:ext cx="566816" cy="502395"/>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76" name="Google Shape;1276;p49"/>
          <p:cNvGrpSpPr/>
          <p:nvPr/>
        </p:nvGrpSpPr>
        <p:grpSpPr>
          <a:xfrm>
            <a:off x="1528792" y="1649991"/>
            <a:ext cx="1129333" cy="1000980"/>
            <a:chOff x="8373116" y="1907904"/>
            <a:chExt cx="537266" cy="476204"/>
          </a:xfrm>
        </p:grpSpPr>
        <p:sp>
          <p:nvSpPr>
            <p:cNvPr id="1277" name="Google Shape;1277;p49"/>
            <p:cNvSpPr/>
            <p:nvPr/>
          </p:nvSpPr>
          <p:spPr>
            <a:xfrm>
              <a:off x="8373116" y="1907904"/>
              <a:ext cx="537266" cy="476204"/>
            </a:xfrm>
            <a:custGeom>
              <a:avLst/>
              <a:gdLst/>
              <a:ahLst/>
              <a:cxnLst/>
              <a:rect l="l" t="t" r="r" b="b"/>
              <a:pathLst>
                <a:path w="10620" h="9413" extrusionOk="0">
                  <a:moveTo>
                    <a:pt x="1691" y="1"/>
                  </a:moveTo>
                  <a:cubicBezTo>
                    <a:pt x="1352" y="1"/>
                    <a:pt x="1077" y="91"/>
                    <a:pt x="887" y="281"/>
                  </a:cubicBezTo>
                  <a:cubicBezTo>
                    <a:pt x="0" y="1163"/>
                    <a:pt x="1269" y="3862"/>
                    <a:pt x="3710" y="6309"/>
                  </a:cubicBezTo>
                  <a:cubicBezTo>
                    <a:pt x="5627" y="8222"/>
                    <a:pt x="7697" y="9412"/>
                    <a:pt x="8929" y="9412"/>
                  </a:cubicBezTo>
                  <a:cubicBezTo>
                    <a:pt x="9269" y="9412"/>
                    <a:pt x="9545" y="9322"/>
                    <a:pt x="9737" y="9131"/>
                  </a:cubicBezTo>
                  <a:cubicBezTo>
                    <a:pt x="10619" y="8250"/>
                    <a:pt x="9356" y="5550"/>
                    <a:pt x="6909" y="3110"/>
                  </a:cubicBezTo>
                  <a:cubicBezTo>
                    <a:pt x="4995" y="1192"/>
                    <a:pt x="2922" y="1"/>
                    <a:pt x="169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8" name="Google Shape;1278;p49"/>
            <p:cNvSpPr/>
            <p:nvPr/>
          </p:nvSpPr>
          <p:spPr>
            <a:xfrm>
              <a:off x="8373116" y="1907904"/>
              <a:ext cx="537266" cy="476204"/>
            </a:xfrm>
            <a:custGeom>
              <a:avLst/>
              <a:gdLst/>
              <a:ahLst/>
              <a:cxnLst/>
              <a:rect l="l" t="t" r="r" b="b"/>
              <a:pathLst>
                <a:path w="10620" h="9413" extrusionOk="0">
                  <a:moveTo>
                    <a:pt x="8930" y="1"/>
                  </a:moveTo>
                  <a:cubicBezTo>
                    <a:pt x="7698" y="1"/>
                    <a:pt x="5628" y="1192"/>
                    <a:pt x="3710" y="3110"/>
                  </a:cubicBezTo>
                  <a:cubicBezTo>
                    <a:pt x="1269" y="5550"/>
                    <a:pt x="0" y="8250"/>
                    <a:pt x="887" y="9131"/>
                  </a:cubicBezTo>
                  <a:cubicBezTo>
                    <a:pt x="1077" y="9322"/>
                    <a:pt x="1353" y="9412"/>
                    <a:pt x="1692" y="9412"/>
                  </a:cubicBezTo>
                  <a:cubicBezTo>
                    <a:pt x="2923" y="9412"/>
                    <a:pt x="4996" y="8222"/>
                    <a:pt x="6909" y="6309"/>
                  </a:cubicBezTo>
                  <a:cubicBezTo>
                    <a:pt x="9356" y="3862"/>
                    <a:pt x="10619" y="1163"/>
                    <a:pt x="9737" y="281"/>
                  </a:cubicBezTo>
                  <a:cubicBezTo>
                    <a:pt x="9545" y="91"/>
                    <a:pt x="9269" y="1"/>
                    <a:pt x="8930"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Slide Number Placeholder 1">
            <a:extLst>
              <a:ext uri="{FF2B5EF4-FFF2-40B4-BE49-F238E27FC236}">
                <a16:creationId xmlns:a16="http://schemas.microsoft.com/office/drawing/2014/main" id="{498B95EF-F9FB-103E-0483-C6F80445DBF8}"/>
              </a:ext>
            </a:extLst>
          </p:cNvPr>
          <p:cNvSpPr>
            <a:spLocks noGrp="1"/>
          </p:cNvSpPr>
          <p:nvPr>
            <p:ph type="sldNum" sz="quarter" idx="11"/>
          </p:nvPr>
        </p:nvSpPr>
        <p:spPr/>
        <p:txBody>
          <a:bodyPr/>
          <a:lstStyle/>
          <a:p>
            <a:fld id="{1F1DC75C-5EE8-F742-B88A-744EFCB10CB2}"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grpSp>
        <p:nvGrpSpPr>
          <p:cNvPr id="1781" name="Google Shape;1781;p69"/>
          <p:cNvGrpSpPr/>
          <p:nvPr/>
        </p:nvGrpSpPr>
        <p:grpSpPr>
          <a:xfrm>
            <a:off x="433168" y="4152369"/>
            <a:ext cx="2336749" cy="2124884"/>
            <a:chOff x="324876" y="3114276"/>
            <a:chExt cx="1752562" cy="1593663"/>
          </a:xfrm>
        </p:grpSpPr>
        <p:sp>
          <p:nvSpPr>
            <p:cNvPr id="1782" name="Google Shape;1782;p69"/>
            <p:cNvSpPr/>
            <p:nvPr/>
          </p:nvSpPr>
          <p:spPr>
            <a:xfrm>
              <a:off x="1348065" y="3978567"/>
              <a:ext cx="729373" cy="729373"/>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3" name="Google Shape;1783;p69"/>
            <p:cNvSpPr/>
            <p:nvPr/>
          </p:nvSpPr>
          <p:spPr>
            <a:xfrm>
              <a:off x="1103391" y="3751681"/>
              <a:ext cx="609496" cy="609496"/>
            </a:xfrm>
            <a:custGeom>
              <a:avLst/>
              <a:gdLst/>
              <a:ahLst/>
              <a:cxnLst/>
              <a:rect l="l" t="t" r="r" b="b"/>
              <a:pathLst>
                <a:path w="13260" h="13260" extrusionOk="0">
                  <a:moveTo>
                    <a:pt x="0" y="1"/>
                  </a:moveTo>
                  <a:lnTo>
                    <a:pt x="0" y="13260"/>
                  </a:lnTo>
                  <a:lnTo>
                    <a:pt x="13259" y="13260"/>
                  </a:lnTo>
                  <a:lnTo>
                    <a:pt x="13259" y="1"/>
                  </a:lnTo>
                  <a:close/>
                </a:path>
              </a:pathLst>
            </a:custGeom>
            <a:solidFill>
              <a:srgbClr val="E9C8BE"/>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4" name="Google Shape;1784;p69"/>
            <p:cNvSpPr/>
            <p:nvPr/>
          </p:nvSpPr>
          <p:spPr>
            <a:xfrm>
              <a:off x="1301088" y="3284809"/>
              <a:ext cx="176506" cy="466912"/>
            </a:xfrm>
            <a:custGeom>
              <a:avLst/>
              <a:gdLst/>
              <a:ahLst/>
              <a:cxnLst/>
              <a:rect l="l" t="t" r="r" b="b"/>
              <a:pathLst>
                <a:path w="3840" h="10158" extrusionOk="0">
                  <a:moveTo>
                    <a:pt x="3839" y="1"/>
                  </a:moveTo>
                  <a:lnTo>
                    <a:pt x="0" y="1142"/>
                  </a:lnTo>
                  <a:lnTo>
                    <a:pt x="0" y="10158"/>
                  </a:lnTo>
                  <a:lnTo>
                    <a:pt x="3839" y="10158"/>
                  </a:lnTo>
                  <a:lnTo>
                    <a:pt x="3839"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5" name="Google Shape;1785;p69"/>
            <p:cNvSpPr/>
            <p:nvPr/>
          </p:nvSpPr>
          <p:spPr>
            <a:xfrm>
              <a:off x="324876" y="3114276"/>
              <a:ext cx="1152710" cy="541560"/>
            </a:xfrm>
            <a:custGeom>
              <a:avLst/>
              <a:gdLst/>
              <a:ahLst/>
              <a:cxnLst/>
              <a:rect l="l" t="t" r="r" b="b"/>
              <a:pathLst>
                <a:path w="25078" h="11782" extrusionOk="0">
                  <a:moveTo>
                    <a:pt x="25077" y="1"/>
                  </a:moveTo>
                  <a:lnTo>
                    <a:pt x="0" y="7555"/>
                  </a:lnTo>
                  <a:lnTo>
                    <a:pt x="0" y="11781"/>
                  </a:lnTo>
                  <a:lnTo>
                    <a:pt x="25077" y="3711"/>
                  </a:lnTo>
                  <a:lnTo>
                    <a:pt x="25077" y="1"/>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6" name="Google Shape;1786;p69"/>
            <p:cNvSpPr/>
            <p:nvPr/>
          </p:nvSpPr>
          <p:spPr>
            <a:xfrm>
              <a:off x="1348065" y="3978567"/>
              <a:ext cx="364824" cy="382613"/>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87" name="Google Shape;1787;p69"/>
          <p:cNvGrpSpPr/>
          <p:nvPr/>
        </p:nvGrpSpPr>
        <p:grpSpPr>
          <a:xfrm rot="10800000">
            <a:off x="9428435" y="763735"/>
            <a:ext cx="2336749" cy="2124884"/>
            <a:chOff x="324876" y="3114276"/>
            <a:chExt cx="1752562" cy="1593663"/>
          </a:xfrm>
        </p:grpSpPr>
        <p:sp>
          <p:nvSpPr>
            <p:cNvPr id="1788" name="Google Shape;1788;p69"/>
            <p:cNvSpPr/>
            <p:nvPr/>
          </p:nvSpPr>
          <p:spPr>
            <a:xfrm>
              <a:off x="1348065" y="3978567"/>
              <a:ext cx="729373" cy="729373"/>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9" name="Google Shape;1789;p69"/>
            <p:cNvSpPr/>
            <p:nvPr/>
          </p:nvSpPr>
          <p:spPr>
            <a:xfrm>
              <a:off x="1103391" y="3751681"/>
              <a:ext cx="609496" cy="609496"/>
            </a:xfrm>
            <a:custGeom>
              <a:avLst/>
              <a:gdLst/>
              <a:ahLst/>
              <a:cxnLst/>
              <a:rect l="l" t="t" r="r" b="b"/>
              <a:pathLst>
                <a:path w="13260" h="13260" extrusionOk="0">
                  <a:moveTo>
                    <a:pt x="0" y="1"/>
                  </a:moveTo>
                  <a:lnTo>
                    <a:pt x="0" y="13260"/>
                  </a:lnTo>
                  <a:lnTo>
                    <a:pt x="13259" y="13260"/>
                  </a:lnTo>
                  <a:lnTo>
                    <a:pt x="13259" y="1"/>
                  </a:lnTo>
                  <a:close/>
                </a:path>
              </a:pathLst>
            </a:custGeom>
            <a:solidFill>
              <a:srgbClr val="E9C8BE"/>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0" name="Google Shape;1790;p69"/>
            <p:cNvSpPr/>
            <p:nvPr/>
          </p:nvSpPr>
          <p:spPr>
            <a:xfrm>
              <a:off x="1301088" y="3284809"/>
              <a:ext cx="176506" cy="466912"/>
            </a:xfrm>
            <a:custGeom>
              <a:avLst/>
              <a:gdLst/>
              <a:ahLst/>
              <a:cxnLst/>
              <a:rect l="l" t="t" r="r" b="b"/>
              <a:pathLst>
                <a:path w="3840" h="10158" extrusionOk="0">
                  <a:moveTo>
                    <a:pt x="3839" y="1"/>
                  </a:moveTo>
                  <a:lnTo>
                    <a:pt x="0" y="1142"/>
                  </a:lnTo>
                  <a:lnTo>
                    <a:pt x="0" y="10158"/>
                  </a:lnTo>
                  <a:lnTo>
                    <a:pt x="3839" y="10158"/>
                  </a:lnTo>
                  <a:lnTo>
                    <a:pt x="3839"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1" name="Google Shape;1791;p69"/>
            <p:cNvSpPr/>
            <p:nvPr/>
          </p:nvSpPr>
          <p:spPr>
            <a:xfrm>
              <a:off x="324876" y="3114276"/>
              <a:ext cx="1152710" cy="541560"/>
            </a:xfrm>
            <a:custGeom>
              <a:avLst/>
              <a:gdLst/>
              <a:ahLst/>
              <a:cxnLst/>
              <a:rect l="l" t="t" r="r" b="b"/>
              <a:pathLst>
                <a:path w="25078" h="11782" extrusionOk="0">
                  <a:moveTo>
                    <a:pt x="25077" y="1"/>
                  </a:moveTo>
                  <a:lnTo>
                    <a:pt x="0" y="7555"/>
                  </a:lnTo>
                  <a:lnTo>
                    <a:pt x="0" y="11781"/>
                  </a:lnTo>
                  <a:lnTo>
                    <a:pt x="25077" y="3711"/>
                  </a:lnTo>
                  <a:lnTo>
                    <a:pt x="25077" y="1"/>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2" name="Google Shape;1792;p69"/>
            <p:cNvSpPr/>
            <p:nvPr/>
          </p:nvSpPr>
          <p:spPr>
            <a:xfrm>
              <a:off x="1348065" y="3978567"/>
              <a:ext cx="364824" cy="382613"/>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793" name="Google Shape;1793;p69"/>
          <p:cNvSpPr/>
          <p:nvPr/>
        </p:nvSpPr>
        <p:spPr>
          <a:xfrm>
            <a:off x="573461" y="5311957"/>
            <a:ext cx="607396" cy="599671"/>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794" name="Google Shape;1794;p69"/>
          <p:cNvGrpSpPr/>
          <p:nvPr/>
        </p:nvGrpSpPr>
        <p:grpSpPr>
          <a:xfrm>
            <a:off x="1313973" y="1524342"/>
            <a:ext cx="1115641" cy="1283823"/>
            <a:chOff x="195700" y="4156600"/>
            <a:chExt cx="645775" cy="743125"/>
          </a:xfrm>
        </p:grpSpPr>
        <p:sp>
          <p:nvSpPr>
            <p:cNvPr id="1795" name="Google Shape;1795;p6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6" name="Google Shape;1796;p6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7" name="Google Shape;1797;p6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98" name="Google Shape;1798;p6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9" name="Google Shape;1799;p6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0" name="Google Shape;1800;p6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1" name="Google Shape;1801;p6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2" name="Google Shape;1802;p6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3" name="Google Shape;1803;p6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4" name="Google Shape;1804;p6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5" name="Google Shape;1805;p6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6" name="Google Shape;1806;p6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7" name="Google Shape;1807;p6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08" name="Google Shape;1808;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9" name="Google Shape;1809;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0" name="Google Shape;1810;p6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1" name="Google Shape;1811;p6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2" name="Google Shape;1812;p6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3" name="Google Shape;1813;p6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4" name="Google Shape;1814;p6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5" name="Google Shape;1815;p6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6" name="Google Shape;1816;p6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7" name="Google Shape;1817;p6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8" name="Google Shape;1818;p6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9" name="Google Shape;1819;p6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0" name="Google Shape;1820;p6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1" name="Google Shape;1821;p6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2" name="Google Shape;1822;p6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3" name="Google Shape;1823;p6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4" name="Google Shape;1824;p6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5" name="Google Shape;1825;p6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6" name="Google Shape;1826;p6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7" name="Google Shape;1827;p6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8" name="Google Shape;1828;p6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9" name="Google Shape;1829;p6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30" name="Google Shape;1830;p69"/>
          <p:cNvGrpSpPr/>
          <p:nvPr/>
        </p:nvGrpSpPr>
        <p:grpSpPr>
          <a:xfrm flipH="1">
            <a:off x="9606923" y="4388197"/>
            <a:ext cx="1044175" cy="1201584"/>
            <a:chOff x="195700" y="4156600"/>
            <a:chExt cx="645775" cy="743125"/>
          </a:xfrm>
        </p:grpSpPr>
        <p:sp>
          <p:nvSpPr>
            <p:cNvPr id="1831" name="Google Shape;1831;p6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2" name="Google Shape;1832;p6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3" name="Google Shape;1833;p6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34" name="Google Shape;1834;p6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6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6" name="Google Shape;1836;p6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7" name="Google Shape;1837;p6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8" name="Google Shape;1838;p6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9" name="Google Shape;1839;p6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0" name="Google Shape;1840;p6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1" name="Google Shape;1841;p6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2" name="Google Shape;1842;p6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3" name="Google Shape;1843;p6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4" name="Google Shape;1844;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5" name="Google Shape;1845;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6" name="Google Shape;1846;p6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47" name="Google Shape;1847;p6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8" name="Google Shape;1848;p6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49" name="Google Shape;1849;p6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0" name="Google Shape;1850;p6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1" name="Google Shape;1851;p6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2" name="Google Shape;1852;p6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3" name="Google Shape;1853;p6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4" name="Google Shape;1854;p6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5" name="Google Shape;1855;p6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6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7" name="Google Shape;1857;p6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8" name="Google Shape;1858;p6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9" name="Google Shape;1859;p6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0" name="Google Shape;1860;p6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1" name="Google Shape;1861;p6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2" name="Google Shape;1862;p6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3" name="Google Shape;1863;p6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4" name="Google Shape;1864;p6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5" name="Google Shape;1865;p6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866" name="Google Shape;1866;p69"/>
          <p:cNvSpPr/>
          <p:nvPr/>
        </p:nvSpPr>
        <p:spPr>
          <a:xfrm>
            <a:off x="11202702" y="3610708"/>
            <a:ext cx="607396" cy="599625"/>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Subtitle 5">
            <a:extLst>
              <a:ext uri="{FF2B5EF4-FFF2-40B4-BE49-F238E27FC236}">
                <a16:creationId xmlns:a16="http://schemas.microsoft.com/office/drawing/2014/main" id="{74C29CB2-DCBF-5D2F-F84D-CE146E556C9E}"/>
              </a:ext>
            </a:extLst>
          </p:cNvPr>
          <p:cNvSpPr>
            <a:spLocks noGrp="1"/>
          </p:cNvSpPr>
          <p:nvPr>
            <p:ph type="subTitle" idx="1"/>
          </p:nvPr>
        </p:nvSpPr>
        <p:spPr>
          <a:xfrm>
            <a:off x="3580800" y="2552221"/>
            <a:ext cx="5030400" cy="1519600"/>
          </a:xfrm>
        </p:spPr>
        <p:txBody>
          <a:bodyPr/>
          <a:lstStyle/>
          <a:p>
            <a:r>
              <a:rPr lang="en-US" sz="4400" dirty="0"/>
              <a:t>Acknowledgements</a:t>
            </a:r>
          </a:p>
        </p:txBody>
      </p:sp>
      <p:sp>
        <p:nvSpPr>
          <p:cNvPr id="7" name="Rectangle 6">
            <a:extLst>
              <a:ext uri="{FF2B5EF4-FFF2-40B4-BE49-F238E27FC236}">
                <a16:creationId xmlns:a16="http://schemas.microsoft.com/office/drawing/2014/main" id="{A4EC6E5F-DAA1-AD0A-7DEF-38B944441EC9}"/>
              </a:ext>
            </a:extLst>
          </p:cNvPr>
          <p:cNvSpPr/>
          <p:nvPr/>
        </p:nvSpPr>
        <p:spPr>
          <a:xfrm>
            <a:off x="3707027" y="4028303"/>
            <a:ext cx="4904173" cy="1561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00EE6B4-84FB-A076-A6EE-F3DE1B7B7C30}"/>
              </a:ext>
            </a:extLst>
          </p:cNvPr>
          <p:cNvSpPr>
            <a:spLocks noGrp="1"/>
          </p:cNvSpPr>
          <p:nvPr>
            <p:ph type="sldNum" sz="quarter" idx="11"/>
          </p:nvPr>
        </p:nvSpPr>
        <p:spPr/>
        <p:txBody>
          <a:bodyPr/>
          <a:lstStyle/>
          <a:p>
            <a:fld id="{1F1DC75C-5EE8-F742-B88A-744EFCB10CB2}" type="slidenum">
              <a:rPr lang="en-US" smtClean="0"/>
              <a:pPr/>
              <a:t>53</a:t>
            </a:fld>
            <a:endParaRPr lang="en-US"/>
          </a:p>
        </p:txBody>
      </p:sp>
    </p:spTree>
    <p:extLst>
      <p:ext uri="{BB962C8B-B14F-4D97-AF65-F5344CB8AC3E}">
        <p14:creationId xmlns:p14="http://schemas.microsoft.com/office/powerpoint/2010/main" val="2779564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grpSp>
        <p:nvGrpSpPr>
          <p:cNvPr id="1781" name="Google Shape;1781;p69"/>
          <p:cNvGrpSpPr/>
          <p:nvPr/>
        </p:nvGrpSpPr>
        <p:grpSpPr>
          <a:xfrm>
            <a:off x="433168" y="4152369"/>
            <a:ext cx="2336749" cy="2124884"/>
            <a:chOff x="324876" y="3114276"/>
            <a:chExt cx="1752562" cy="1593663"/>
          </a:xfrm>
        </p:grpSpPr>
        <p:sp>
          <p:nvSpPr>
            <p:cNvPr id="1782" name="Google Shape;1782;p69"/>
            <p:cNvSpPr/>
            <p:nvPr/>
          </p:nvSpPr>
          <p:spPr>
            <a:xfrm>
              <a:off x="1348065" y="3978567"/>
              <a:ext cx="729373" cy="729373"/>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3" name="Google Shape;1783;p69"/>
            <p:cNvSpPr/>
            <p:nvPr/>
          </p:nvSpPr>
          <p:spPr>
            <a:xfrm>
              <a:off x="1103391" y="3751681"/>
              <a:ext cx="609496" cy="609496"/>
            </a:xfrm>
            <a:custGeom>
              <a:avLst/>
              <a:gdLst/>
              <a:ahLst/>
              <a:cxnLst/>
              <a:rect l="l" t="t" r="r" b="b"/>
              <a:pathLst>
                <a:path w="13260" h="13260" extrusionOk="0">
                  <a:moveTo>
                    <a:pt x="0" y="1"/>
                  </a:moveTo>
                  <a:lnTo>
                    <a:pt x="0" y="13260"/>
                  </a:lnTo>
                  <a:lnTo>
                    <a:pt x="13259" y="13260"/>
                  </a:lnTo>
                  <a:lnTo>
                    <a:pt x="13259" y="1"/>
                  </a:lnTo>
                  <a:close/>
                </a:path>
              </a:pathLst>
            </a:custGeom>
            <a:solidFill>
              <a:srgbClr val="E9C8BE"/>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4" name="Google Shape;1784;p69"/>
            <p:cNvSpPr/>
            <p:nvPr/>
          </p:nvSpPr>
          <p:spPr>
            <a:xfrm>
              <a:off x="1301088" y="3284809"/>
              <a:ext cx="176506" cy="466912"/>
            </a:xfrm>
            <a:custGeom>
              <a:avLst/>
              <a:gdLst/>
              <a:ahLst/>
              <a:cxnLst/>
              <a:rect l="l" t="t" r="r" b="b"/>
              <a:pathLst>
                <a:path w="3840" h="10158" extrusionOk="0">
                  <a:moveTo>
                    <a:pt x="3839" y="1"/>
                  </a:moveTo>
                  <a:lnTo>
                    <a:pt x="0" y="1142"/>
                  </a:lnTo>
                  <a:lnTo>
                    <a:pt x="0" y="10158"/>
                  </a:lnTo>
                  <a:lnTo>
                    <a:pt x="3839" y="10158"/>
                  </a:lnTo>
                  <a:lnTo>
                    <a:pt x="3839"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5" name="Google Shape;1785;p69"/>
            <p:cNvSpPr/>
            <p:nvPr/>
          </p:nvSpPr>
          <p:spPr>
            <a:xfrm>
              <a:off x="324876" y="3114276"/>
              <a:ext cx="1152710" cy="541560"/>
            </a:xfrm>
            <a:custGeom>
              <a:avLst/>
              <a:gdLst/>
              <a:ahLst/>
              <a:cxnLst/>
              <a:rect l="l" t="t" r="r" b="b"/>
              <a:pathLst>
                <a:path w="25078" h="11782" extrusionOk="0">
                  <a:moveTo>
                    <a:pt x="25077" y="1"/>
                  </a:moveTo>
                  <a:lnTo>
                    <a:pt x="0" y="7555"/>
                  </a:lnTo>
                  <a:lnTo>
                    <a:pt x="0" y="11781"/>
                  </a:lnTo>
                  <a:lnTo>
                    <a:pt x="25077" y="3711"/>
                  </a:lnTo>
                  <a:lnTo>
                    <a:pt x="25077" y="1"/>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6" name="Google Shape;1786;p69"/>
            <p:cNvSpPr/>
            <p:nvPr/>
          </p:nvSpPr>
          <p:spPr>
            <a:xfrm>
              <a:off x="1348065" y="3978567"/>
              <a:ext cx="364824" cy="382613"/>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87" name="Google Shape;1787;p69"/>
          <p:cNvGrpSpPr/>
          <p:nvPr/>
        </p:nvGrpSpPr>
        <p:grpSpPr>
          <a:xfrm rot="10800000">
            <a:off x="9428435" y="763735"/>
            <a:ext cx="2336749" cy="2124884"/>
            <a:chOff x="324876" y="3114276"/>
            <a:chExt cx="1752562" cy="1593663"/>
          </a:xfrm>
        </p:grpSpPr>
        <p:sp>
          <p:nvSpPr>
            <p:cNvPr id="1788" name="Google Shape;1788;p69"/>
            <p:cNvSpPr/>
            <p:nvPr/>
          </p:nvSpPr>
          <p:spPr>
            <a:xfrm>
              <a:off x="1348065" y="3978567"/>
              <a:ext cx="729373" cy="729373"/>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9" name="Google Shape;1789;p69"/>
            <p:cNvSpPr/>
            <p:nvPr/>
          </p:nvSpPr>
          <p:spPr>
            <a:xfrm>
              <a:off x="1103391" y="3751681"/>
              <a:ext cx="609496" cy="609496"/>
            </a:xfrm>
            <a:custGeom>
              <a:avLst/>
              <a:gdLst/>
              <a:ahLst/>
              <a:cxnLst/>
              <a:rect l="l" t="t" r="r" b="b"/>
              <a:pathLst>
                <a:path w="13260" h="13260" extrusionOk="0">
                  <a:moveTo>
                    <a:pt x="0" y="1"/>
                  </a:moveTo>
                  <a:lnTo>
                    <a:pt x="0" y="13260"/>
                  </a:lnTo>
                  <a:lnTo>
                    <a:pt x="13259" y="13260"/>
                  </a:lnTo>
                  <a:lnTo>
                    <a:pt x="13259" y="1"/>
                  </a:lnTo>
                  <a:close/>
                </a:path>
              </a:pathLst>
            </a:custGeom>
            <a:solidFill>
              <a:srgbClr val="E9C8BE"/>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0" name="Google Shape;1790;p69"/>
            <p:cNvSpPr/>
            <p:nvPr/>
          </p:nvSpPr>
          <p:spPr>
            <a:xfrm>
              <a:off x="1301088" y="3284809"/>
              <a:ext cx="176506" cy="466912"/>
            </a:xfrm>
            <a:custGeom>
              <a:avLst/>
              <a:gdLst/>
              <a:ahLst/>
              <a:cxnLst/>
              <a:rect l="l" t="t" r="r" b="b"/>
              <a:pathLst>
                <a:path w="3840" h="10158" extrusionOk="0">
                  <a:moveTo>
                    <a:pt x="3839" y="1"/>
                  </a:moveTo>
                  <a:lnTo>
                    <a:pt x="0" y="1142"/>
                  </a:lnTo>
                  <a:lnTo>
                    <a:pt x="0" y="10158"/>
                  </a:lnTo>
                  <a:lnTo>
                    <a:pt x="3839" y="10158"/>
                  </a:lnTo>
                  <a:lnTo>
                    <a:pt x="3839"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1" name="Google Shape;1791;p69"/>
            <p:cNvSpPr/>
            <p:nvPr/>
          </p:nvSpPr>
          <p:spPr>
            <a:xfrm>
              <a:off x="324876" y="3114276"/>
              <a:ext cx="1152710" cy="541560"/>
            </a:xfrm>
            <a:custGeom>
              <a:avLst/>
              <a:gdLst/>
              <a:ahLst/>
              <a:cxnLst/>
              <a:rect l="l" t="t" r="r" b="b"/>
              <a:pathLst>
                <a:path w="25078" h="11782" extrusionOk="0">
                  <a:moveTo>
                    <a:pt x="25077" y="1"/>
                  </a:moveTo>
                  <a:lnTo>
                    <a:pt x="0" y="7555"/>
                  </a:lnTo>
                  <a:lnTo>
                    <a:pt x="0" y="11781"/>
                  </a:lnTo>
                  <a:lnTo>
                    <a:pt x="25077" y="3711"/>
                  </a:lnTo>
                  <a:lnTo>
                    <a:pt x="25077" y="1"/>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2" name="Google Shape;1792;p69"/>
            <p:cNvSpPr/>
            <p:nvPr/>
          </p:nvSpPr>
          <p:spPr>
            <a:xfrm>
              <a:off x="1348065" y="3978567"/>
              <a:ext cx="364824" cy="382613"/>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793" name="Google Shape;1793;p69"/>
          <p:cNvSpPr/>
          <p:nvPr/>
        </p:nvSpPr>
        <p:spPr>
          <a:xfrm>
            <a:off x="573461" y="5311957"/>
            <a:ext cx="607396" cy="599671"/>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794" name="Google Shape;1794;p69"/>
          <p:cNvGrpSpPr/>
          <p:nvPr/>
        </p:nvGrpSpPr>
        <p:grpSpPr>
          <a:xfrm>
            <a:off x="1313973" y="1524342"/>
            <a:ext cx="1115641" cy="1283823"/>
            <a:chOff x="195700" y="4156600"/>
            <a:chExt cx="645775" cy="743125"/>
          </a:xfrm>
        </p:grpSpPr>
        <p:sp>
          <p:nvSpPr>
            <p:cNvPr id="1795" name="Google Shape;1795;p6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6" name="Google Shape;1796;p6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7" name="Google Shape;1797;p6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98" name="Google Shape;1798;p6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9" name="Google Shape;1799;p6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0" name="Google Shape;1800;p6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1" name="Google Shape;1801;p6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2" name="Google Shape;1802;p6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3" name="Google Shape;1803;p6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4" name="Google Shape;1804;p6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5" name="Google Shape;1805;p6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6" name="Google Shape;1806;p6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7" name="Google Shape;1807;p6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08" name="Google Shape;1808;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9" name="Google Shape;1809;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0" name="Google Shape;1810;p6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1" name="Google Shape;1811;p6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2" name="Google Shape;1812;p6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3" name="Google Shape;1813;p6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4" name="Google Shape;1814;p6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5" name="Google Shape;1815;p6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6" name="Google Shape;1816;p6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7" name="Google Shape;1817;p6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8" name="Google Shape;1818;p6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19" name="Google Shape;1819;p6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0" name="Google Shape;1820;p6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1" name="Google Shape;1821;p6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2" name="Google Shape;1822;p6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3" name="Google Shape;1823;p6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4" name="Google Shape;1824;p6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5" name="Google Shape;1825;p6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6" name="Google Shape;1826;p6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7" name="Google Shape;1827;p6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8" name="Google Shape;1828;p6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29" name="Google Shape;1829;p6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830" name="Google Shape;1830;p69"/>
          <p:cNvGrpSpPr/>
          <p:nvPr/>
        </p:nvGrpSpPr>
        <p:grpSpPr>
          <a:xfrm flipH="1">
            <a:off x="9606923" y="4388197"/>
            <a:ext cx="1044175" cy="1201584"/>
            <a:chOff x="195700" y="4156600"/>
            <a:chExt cx="645775" cy="743125"/>
          </a:xfrm>
        </p:grpSpPr>
        <p:sp>
          <p:nvSpPr>
            <p:cNvPr id="1831" name="Google Shape;1831;p69"/>
            <p:cNvSpPr/>
            <p:nvPr/>
          </p:nvSpPr>
          <p:spPr>
            <a:xfrm>
              <a:off x="201075" y="4162125"/>
              <a:ext cx="634200" cy="732200"/>
            </a:xfrm>
            <a:custGeom>
              <a:avLst/>
              <a:gdLst/>
              <a:ahLst/>
              <a:cxnLst/>
              <a:rect l="l" t="t" r="r" b="b"/>
              <a:pathLst>
                <a:path w="25368" h="29288" extrusionOk="0">
                  <a:moveTo>
                    <a:pt x="12684" y="0"/>
                  </a:moveTo>
                  <a:lnTo>
                    <a:pt x="1" y="7323"/>
                  </a:lnTo>
                  <a:lnTo>
                    <a:pt x="1" y="21964"/>
                  </a:lnTo>
                  <a:lnTo>
                    <a:pt x="12684" y="29288"/>
                  </a:lnTo>
                  <a:lnTo>
                    <a:pt x="25368" y="21964"/>
                  </a:lnTo>
                  <a:lnTo>
                    <a:pt x="25368" y="7323"/>
                  </a:lnTo>
                  <a:lnTo>
                    <a:pt x="126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2" name="Google Shape;1832;p69"/>
            <p:cNvSpPr/>
            <p:nvPr/>
          </p:nvSpPr>
          <p:spPr>
            <a:xfrm>
              <a:off x="195700" y="4156600"/>
              <a:ext cx="644975" cy="743125"/>
            </a:xfrm>
            <a:custGeom>
              <a:avLst/>
              <a:gdLst/>
              <a:ahLst/>
              <a:cxnLst/>
              <a:rect l="l" t="t" r="r" b="b"/>
              <a:pathLst>
                <a:path w="25799" h="29725" extrusionOk="0">
                  <a:moveTo>
                    <a:pt x="12899" y="474"/>
                  </a:moveTo>
                  <a:lnTo>
                    <a:pt x="25362" y="7668"/>
                  </a:lnTo>
                  <a:lnTo>
                    <a:pt x="25362" y="22062"/>
                  </a:lnTo>
                  <a:lnTo>
                    <a:pt x="12899" y="29256"/>
                  </a:lnTo>
                  <a:lnTo>
                    <a:pt x="435" y="22062"/>
                  </a:lnTo>
                  <a:lnTo>
                    <a:pt x="435" y="7668"/>
                  </a:lnTo>
                  <a:lnTo>
                    <a:pt x="12899" y="474"/>
                  </a:lnTo>
                  <a:close/>
                  <a:moveTo>
                    <a:pt x="12899" y="1"/>
                  </a:moveTo>
                  <a:cubicBezTo>
                    <a:pt x="12861" y="1"/>
                    <a:pt x="12823" y="11"/>
                    <a:pt x="12791" y="33"/>
                  </a:cubicBezTo>
                  <a:lnTo>
                    <a:pt x="107" y="7351"/>
                  </a:lnTo>
                  <a:cubicBezTo>
                    <a:pt x="38" y="7395"/>
                    <a:pt x="0" y="7464"/>
                    <a:pt x="0" y="7544"/>
                  </a:cubicBezTo>
                  <a:lnTo>
                    <a:pt x="0" y="22185"/>
                  </a:lnTo>
                  <a:cubicBezTo>
                    <a:pt x="0" y="22267"/>
                    <a:pt x="38" y="22336"/>
                    <a:pt x="107" y="22374"/>
                  </a:cubicBezTo>
                  <a:lnTo>
                    <a:pt x="12791" y="29697"/>
                  </a:lnTo>
                  <a:cubicBezTo>
                    <a:pt x="12823" y="29719"/>
                    <a:pt x="12862" y="29724"/>
                    <a:pt x="12899" y="29724"/>
                  </a:cubicBezTo>
                  <a:cubicBezTo>
                    <a:pt x="12937" y="29724"/>
                    <a:pt x="12974" y="29719"/>
                    <a:pt x="13006" y="29697"/>
                  </a:cubicBezTo>
                  <a:lnTo>
                    <a:pt x="25690" y="22374"/>
                  </a:lnTo>
                  <a:cubicBezTo>
                    <a:pt x="25754" y="22336"/>
                    <a:pt x="25798" y="22267"/>
                    <a:pt x="25798" y="22185"/>
                  </a:cubicBezTo>
                  <a:lnTo>
                    <a:pt x="25798" y="7544"/>
                  </a:ln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3" name="Google Shape;1833;p69"/>
            <p:cNvSpPr/>
            <p:nvPr/>
          </p:nvSpPr>
          <p:spPr>
            <a:xfrm>
              <a:off x="518175" y="4345200"/>
              <a:ext cx="317100" cy="549125"/>
            </a:xfrm>
            <a:custGeom>
              <a:avLst/>
              <a:gdLst/>
              <a:ahLst/>
              <a:cxnLst/>
              <a:rect l="l" t="t" r="r" b="b"/>
              <a:pathLst>
                <a:path w="12684" h="21965" extrusionOk="0">
                  <a:moveTo>
                    <a:pt x="12684" y="0"/>
                  </a:moveTo>
                  <a:lnTo>
                    <a:pt x="0" y="7318"/>
                  </a:lnTo>
                  <a:lnTo>
                    <a:pt x="0" y="21965"/>
                  </a:lnTo>
                  <a:lnTo>
                    <a:pt x="12684" y="14641"/>
                  </a:lnTo>
                  <a:lnTo>
                    <a:pt x="126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34" name="Google Shape;1834;p69"/>
            <p:cNvSpPr/>
            <p:nvPr/>
          </p:nvSpPr>
          <p:spPr>
            <a:xfrm>
              <a:off x="512650" y="4339650"/>
              <a:ext cx="328025" cy="560075"/>
            </a:xfrm>
            <a:custGeom>
              <a:avLst/>
              <a:gdLst/>
              <a:ahLst/>
              <a:cxnLst/>
              <a:rect l="l" t="t" r="r" b="b"/>
              <a:pathLst>
                <a:path w="13121" h="22403" extrusionOk="0">
                  <a:moveTo>
                    <a:pt x="12684" y="599"/>
                  </a:moveTo>
                  <a:lnTo>
                    <a:pt x="12684" y="14740"/>
                  </a:lnTo>
                  <a:lnTo>
                    <a:pt x="442" y="21805"/>
                  </a:lnTo>
                  <a:lnTo>
                    <a:pt x="442" y="7669"/>
                  </a:lnTo>
                  <a:lnTo>
                    <a:pt x="12684" y="599"/>
                  </a:lnTo>
                  <a:close/>
                  <a:moveTo>
                    <a:pt x="12902" y="1"/>
                  </a:moveTo>
                  <a:cubicBezTo>
                    <a:pt x="12865" y="1"/>
                    <a:pt x="12827" y="10"/>
                    <a:pt x="12791" y="29"/>
                  </a:cubicBezTo>
                  <a:lnTo>
                    <a:pt x="113" y="7352"/>
                  </a:lnTo>
                  <a:cubicBezTo>
                    <a:pt x="43" y="7389"/>
                    <a:pt x="1" y="7465"/>
                    <a:pt x="1" y="7540"/>
                  </a:cubicBezTo>
                  <a:lnTo>
                    <a:pt x="1" y="22187"/>
                  </a:lnTo>
                  <a:cubicBezTo>
                    <a:pt x="1" y="22261"/>
                    <a:pt x="43" y="22338"/>
                    <a:pt x="113" y="22375"/>
                  </a:cubicBezTo>
                  <a:cubicBezTo>
                    <a:pt x="145" y="22397"/>
                    <a:pt x="184" y="22402"/>
                    <a:pt x="221" y="22402"/>
                  </a:cubicBezTo>
                  <a:cubicBezTo>
                    <a:pt x="259" y="22402"/>
                    <a:pt x="296" y="22397"/>
                    <a:pt x="328" y="22375"/>
                  </a:cubicBezTo>
                  <a:lnTo>
                    <a:pt x="13012" y="15052"/>
                  </a:lnTo>
                  <a:cubicBezTo>
                    <a:pt x="13076" y="15014"/>
                    <a:pt x="13120" y="14945"/>
                    <a:pt x="13120" y="14863"/>
                  </a:cubicBezTo>
                  <a:lnTo>
                    <a:pt x="13120" y="222"/>
                  </a:lnTo>
                  <a:cubicBezTo>
                    <a:pt x="13120" y="142"/>
                    <a:pt x="13076" y="73"/>
                    <a:pt x="13012" y="29"/>
                  </a:cubicBezTo>
                  <a:cubicBezTo>
                    <a:pt x="12977" y="10"/>
                    <a:pt x="12940" y="1"/>
                    <a:pt x="129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69"/>
            <p:cNvSpPr/>
            <p:nvPr/>
          </p:nvSpPr>
          <p:spPr>
            <a:xfrm>
              <a:off x="518175" y="4423850"/>
              <a:ext cx="317100" cy="180550"/>
            </a:xfrm>
            <a:custGeom>
              <a:avLst/>
              <a:gdLst/>
              <a:ahLst/>
              <a:cxnLst/>
              <a:rect l="l" t="t" r="r" b="b"/>
              <a:pathLst>
                <a:path w="12684" h="7222" extrusionOk="0">
                  <a:moveTo>
                    <a:pt x="0" y="7221"/>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6" name="Google Shape;1836;p69"/>
            <p:cNvSpPr/>
            <p:nvPr/>
          </p:nvSpPr>
          <p:spPr>
            <a:xfrm>
              <a:off x="511850" y="4418400"/>
              <a:ext cx="329625" cy="191350"/>
            </a:xfrm>
            <a:custGeom>
              <a:avLst/>
              <a:gdLst/>
              <a:ahLst/>
              <a:cxnLst/>
              <a:rect l="l" t="t" r="r" b="b"/>
              <a:pathLst>
                <a:path w="13185" h="7654" extrusionOk="0">
                  <a:moveTo>
                    <a:pt x="12937" y="0"/>
                  </a:moveTo>
                  <a:cubicBezTo>
                    <a:pt x="12899" y="0"/>
                    <a:pt x="12860" y="10"/>
                    <a:pt x="12823" y="30"/>
                  </a:cubicBezTo>
                  <a:lnTo>
                    <a:pt x="145" y="7246"/>
                  </a:lnTo>
                  <a:cubicBezTo>
                    <a:pt x="38" y="7304"/>
                    <a:pt x="0" y="7439"/>
                    <a:pt x="65" y="7547"/>
                  </a:cubicBezTo>
                  <a:cubicBezTo>
                    <a:pt x="102" y="7616"/>
                    <a:pt x="177" y="7654"/>
                    <a:pt x="253" y="7654"/>
                  </a:cubicBezTo>
                  <a:cubicBezTo>
                    <a:pt x="291" y="7654"/>
                    <a:pt x="328" y="7649"/>
                    <a:pt x="360" y="7627"/>
                  </a:cubicBezTo>
                  <a:lnTo>
                    <a:pt x="13044" y="407"/>
                  </a:lnTo>
                  <a:cubicBezTo>
                    <a:pt x="13146" y="347"/>
                    <a:pt x="13185" y="213"/>
                    <a:pt x="13125" y="110"/>
                  </a:cubicBezTo>
                  <a:cubicBezTo>
                    <a:pt x="13086" y="39"/>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7" name="Google Shape;1837;p69"/>
            <p:cNvSpPr/>
            <p:nvPr/>
          </p:nvSpPr>
          <p:spPr>
            <a:xfrm>
              <a:off x="518175" y="4494700"/>
              <a:ext cx="317100" cy="180500"/>
            </a:xfrm>
            <a:custGeom>
              <a:avLst/>
              <a:gdLst/>
              <a:ahLst/>
              <a:cxnLst/>
              <a:rect l="l" t="t" r="r" b="b"/>
              <a:pathLst>
                <a:path w="12684" h="7220" extrusionOk="0">
                  <a:moveTo>
                    <a:pt x="0" y="7220"/>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8" name="Google Shape;1838;p69"/>
            <p:cNvSpPr/>
            <p:nvPr/>
          </p:nvSpPr>
          <p:spPr>
            <a:xfrm>
              <a:off x="511850" y="4489250"/>
              <a:ext cx="329625" cy="191350"/>
            </a:xfrm>
            <a:custGeom>
              <a:avLst/>
              <a:gdLst/>
              <a:ahLst/>
              <a:cxnLst/>
              <a:rect l="l" t="t" r="r" b="b"/>
              <a:pathLst>
                <a:path w="13185" h="7654" extrusionOk="0">
                  <a:moveTo>
                    <a:pt x="12937" y="0"/>
                  </a:moveTo>
                  <a:cubicBezTo>
                    <a:pt x="12899" y="0"/>
                    <a:pt x="12860" y="10"/>
                    <a:pt x="12823" y="30"/>
                  </a:cubicBezTo>
                  <a:lnTo>
                    <a:pt x="145" y="7244"/>
                  </a:lnTo>
                  <a:cubicBezTo>
                    <a:pt x="38" y="7309"/>
                    <a:pt x="0" y="7438"/>
                    <a:pt x="65" y="7546"/>
                  </a:cubicBezTo>
                  <a:cubicBezTo>
                    <a:pt x="102" y="7616"/>
                    <a:pt x="177" y="7653"/>
                    <a:pt x="253" y="7653"/>
                  </a:cubicBezTo>
                  <a:cubicBezTo>
                    <a:pt x="291" y="7653"/>
                    <a:pt x="328" y="7648"/>
                    <a:pt x="360" y="7626"/>
                  </a:cubicBezTo>
                  <a:lnTo>
                    <a:pt x="13044" y="405"/>
                  </a:lnTo>
                  <a:cubicBezTo>
                    <a:pt x="13146" y="347"/>
                    <a:pt x="13185" y="218"/>
                    <a:pt x="13125" y="110"/>
                  </a:cubicBezTo>
                  <a:cubicBezTo>
                    <a:pt x="13086" y="38"/>
                    <a:pt x="13013" y="0"/>
                    <a:pt x="1293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9" name="Google Shape;1839;p69"/>
            <p:cNvSpPr/>
            <p:nvPr/>
          </p:nvSpPr>
          <p:spPr>
            <a:xfrm>
              <a:off x="518175" y="4565500"/>
              <a:ext cx="317100" cy="180550"/>
            </a:xfrm>
            <a:custGeom>
              <a:avLst/>
              <a:gdLst/>
              <a:ahLst/>
              <a:cxnLst/>
              <a:rect l="l" t="t" r="r" b="b"/>
              <a:pathLst>
                <a:path w="12684" h="7222" extrusionOk="0">
                  <a:moveTo>
                    <a:pt x="0" y="7222"/>
                  </a:moveTo>
                  <a:lnTo>
                    <a:pt x="1268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0" name="Google Shape;1840;p69"/>
            <p:cNvSpPr/>
            <p:nvPr/>
          </p:nvSpPr>
          <p:spPr>
            <a:xfrm>
              <a:off x="511850" y="4560125"/>
              <a:ext cx="329625" cy="191450"/>
            </a:xfrm>
            <a:custGeom>
              <a:avLst/>
              <a:gdLst/>
              <a:ahLst/>
              <a:cxnLst/>
              <a:rect l="l" t="t" r="r" b="b"/>
              <a:pathLst>
                <a:path w="13185" h="7658" extrusionOk="0">
                  <a:moveTo>
                    <a:pt x="12933" y="0"/>
                  </a:moveTo>
                  <a:cubicBezTo>
                    <a:pt x="12896" y="0"/>
                    <a:pt x="12858" y="9"/>
                    <a:pt x="12823" y="28"/>
                  </a:cubicBezTo>
                  <a:lnTo>
                    <a:pt x="145" y="7248"/>
                  </a:lnTo>
                  <a:cubicBezTo>
                    <a:pt x="38" y="7308"/>
                    <a:pt x="0" y="7442"/>
                    <a:pt x="65" y="7545"/>
                  </a:cubicBezTo>
                  <a:cubicBezTo>
                    <a:pt x="102" y="7615"/>
                    <a:pt x="177" y="7657"/>
                    <a:pt x="253" y="7657"/>
                  </a:cubicBezTo>
                  <a:cubicBezTo>
                    <a:pt x="291" y="7657"/>
                    <a:pt x="328" y="7647"/>
                    <a:pt x="360" y="7625"/>
                  </a:cubicBezTo>
                  <a:lnTo>
                    <a:pt x="13044" y="409"/>
                  </a:lnTo>
                  <a:cubicBezTo>
                    <a:pt x="13146" y="345"/>
                    <a:pt x="13185" y="216"/>
                    <a:pt x="13125" y="108"/>
                  </a:cubicBezTo>
                  <a:cubicBezTo>
                    <a:pt x="13085" y="40"/>
                    <a:pt x="13011" y="0"/>
                    <a:pt x="1293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1" name="Google Shape;1841;p69"/>
            <p:cNvSpPr/>
            <p:nvPr/>
          </p:nvSpPr>
          <p:spPr>
            <a:xfrm>
              <a:off x="518175" y="4636350"/>
              <a:ext cx="317100" cy="180550"/>
            </a:xfrm>
            <a:custGeom>
              <a:avLst/>
              <a:gdLst/>
              <a:ahLst/>
              <a:cxnLst/>
              <a:rect l="l" t="t" r="r" b="b"/>
              <a:pathLst>
                <a:path w="12684" h="7222" extrusionOk="0">
                  <a:moveTo>
                    <a:pt x="0" y="7222"/>
                  </a:moveTo>
                  <a:lnTo>
                    <a:pt x="12684"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2" name="Google Shape;1842;p69"/>
            <p:cNvSpPr/>
            <p:nvPr/>
          </p:nvSpPr>
          <p:spPr>
            <a:xfrm>
              <a:off x="511850" y="4630950"/>
              <a:ext cx="329625" cy="191475"/>
            </a:xfrm>
            <a:custGeom>
              <a:avLst/>
              <a:gdLst/>
              <a:ahLst/>
              <a:cxnLst/>
              <a:rect l="l" t="t" r="r" b="b"/>
              <a:pathLst>
                <a:path w="13185" h="7659" extrusionOk="0">
                  <a:moveTo>
                    <a:pt x="12932" y="0"/>
                  </a:moveTo>
                  <a:cubicBezTo>
                    <a:pt x="12895" y="0"/>
                    <a:pt x="12858" y="9"/>
                    <a:pt x="12823" y="28"/>
                  </a:cubicBezTo>
                  <a:lnTo>
                    <a:pt x="145" y="7249"/>
                  </a:lnTo>
                  <a:cubicBezTo>
                    <a:pt x="38" y="7308"/>
                    <a:pt x="0" y="7443"/>
                    <a:pt x="65" y="7545"/>
                  </a:cubicBezTo>
                  <a:cubicBezTo>
                    <a:pt x="102" y="7616"/>
                    <a:pt x="177" y="7658"/>
                    <a:pt x="253" y="7658"/>
                  </a:cubicBezTo>
                  <a:cubicBezTo>
                    <a:pt x="291" y="7658"/>
                    <a:pt x="328" y="7648"/>
                    <a:pt x="360" y="7626"/>
                  </a:cubicBezTo>
                  <a:lnTo>
                    <a:pt x="13044" y="410"/>
                  </a:lnTo>
                  <a:cubicBezTo>
                    <a:pt x="13146" y="351"/>
                    <a:pt x="13185" y="216"/>
                    <a:pt x="13125" y="109"/>
                  </a:cubicBezTo>
                  <a:cubicBezTo>
                    <a:pt x="13085" y="40"/>
                    <a:pt x="13010" y="0"/>
                    <a:pt x="129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3" name="Google Shape;1843;p69"/>
            <p:cNvSpPr/>
            <p:nvPr/>
          </p:nvSpPr>
          <p:spPr>
            <a:xfrm>
              <a:off x="201075" y="4162125"/>
              <a:ext cx="634200" cy="366050"/>
            </a:xfrm>
            <a:custGeom>
              <a:avLst/>
              <a:gdLst/>
              <a:ahLst/>
              <a:cxnLst/>
              <a:rect l="l" t="t" r="r" b="b"/>
              <a:pathLst>
                <a:path w="25368" h="14642" extrusionOk="0">
                  <a:moveTo>
                    <a:pt x="12684" y="0"/>
                  </a:moveTo>
                  <a:lnTo>
                    <a:pt x="1" y="7323"/>
                  </a:lnTo>
                  <a:lnTo>
                    <a:pt x="12684" y="14641"/>
                  </a:lnTo>
                  <a:lnTo>
                    <a:pt x="25368" y="7323"/>
                  </a:lnTo>
                  <a:lnTo>
                    <a:pt x="1268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4" name="Google Shape;1844;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5" name="Google Shape;1845;p69"/>
            <p:cNvSpPr/>
            <p:nvPr/>
          </p:nvSpPr>
          <p:spPr>
            <a:xfrm>
              <a:off x="195700" y="4156600"/>
              <a:ext cx="644975" cy="377075"/>
            </a:xfrm>
            <a:custGeom>
              <a:avLst/>
              <a:gdLst/>
              <a:ahLst/>
              <a:cxnLst/>
              <a:rect l="l" t="t" r="r" b="b"/>
              <a:pathLst>
                <a:path w="25799" h="15083" extrusionOk="0">
                  <a:moveTo>
                    <a:pt x="12899" y="474"/>
                  </a:moveTo>
                  <a:lnTo>
                    <a:pt x="25142" y="7544"/>
                  </a:lnTo>
                  <a:lnTo>
                    <a:pt x="12899" y="14609"/>
                  </a:lnTo>
                  <a:lnTo>
                    <a:pt x="656" y="7544"/>
                  </a:lnTo>
                  <a:lnTo>
                    <a:pt x="12899" y="474"/>
                  </a:lnTo>
                  <a:close/>
                  <a:moveTo>
                    <a:pt x="12899" y="1"/>
                  </a:moveTo>
                  <a:cubicBezTo>
                    <a:pt x="12861" y="1"/>
                    <a:pt x="12823" y="11"/>
                    <a:pt x="12791" y="33"/>
                  </a:cubicBezTo>
                  <a:lnTo>
                    <a:pt x="107" y="7351"/>
                  </a:lnTo>
                  <a:cubicBezTo>
                    <a:pt x="38" y="7395"/>
                    <a:pt x="0" y="7464"/>
                    <a:pt x="0" y="7544"/>
                  </a:cubicBezTo>
                  <a:cubicBezTo>
                    <a:pt x="0" y="7620"/>
                    <a:pt x="38" y="7690"/>
                    <a:pt x="107" y="7733"/>
                  </a:cubicBezTo>
                  <a:lnTo>
                    <a:pt x="12791" y="15056"/>
                  </a:lnTo>
                  <a:cubicBezTo>
                    <a:pt x="12823" y="15073"/>
                    <a:pt x="12862" y="15083"/>
                    <a:pt x="12899" y="15083"/>
                  </a:cubicBezTo>
                  <a:cubicBezTo>
                    <a:pt x="12937" y="15083"/>
                    <a:pt x="12974" y="15073"/>
                    <a:pt x="13006" y="15056"/>
                  </a:cubicBezTo>
                  <a:lnTo>
                    <a:pt x="25690" y="7733"/>
                  </a:lnTo>
                  <a:cubicBezTo>
                    <a:pt x="25754" y="7690"/>
                    <a:pt x="25798" y="7620"/>
                    <a:pt x="25798" y="7544"/>
                  </a:cubicBezTo>
                  <a:cubicBezTo>
                    <a:pt x="25798" y="7464"/>
                    <a:pt x="25754" y="7395"/>
                    <a:pt x="25690" y="7351"/>
                  </a:cubicBezTo>
                  <a:lnTo>
                    <a:pt x="13006" y="33"/>
                  </a:lnTo>
                  <a:cubicBezTo>
                    <a:pt x="12974" y="11"/>
                    <a:pt x="12936" y="1"/>
                    <a:pt x="1289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6" name="Google Shape;1846;p69"/>
            <p:cNvSpPr/>
            <p:nvPr/>
          </p:nvSpPr>
          <p:spPr>
            <a:xfrm>
              <a:off x="666450" y="4324550"/>
              <a:ext cx="49050" cy="45575"/>
            </a:xfrm>
            <a:custGeom>
              <a:avLst/>
              <a:gdLst/>
              <a:ahLst/>
              <a:cxnLst/>
              <a:rect l="l" t="t" r="r" b="b"/>
              <a:pathLst>
                <a:path w="1962" h="1823" extrusionOk="0">
                  <a:moveTo>
                    <a:pt x="978" y="1"/>
                  </a:moveTo>
                  <a:cubicBezTo>
                    <a:pt x="543" y="1"/>
                    <a:pt x="158" y="315"/>
                    <a:pt x="85" y="762"/>
                  </a:cubicBezTo>
                  <a:cubicBezTo>
                    <a:pt x="0" y="1257"/>
                    <a:pt x="333" y="1724"/>
                    <a:pt x="827" y="1811"/>
                  </a:cubicBezTo>
                  <a:cubicBezTo>
                    <a:pt x="877" y="1819"/>
                    <a:pt x="926" y="1823"/>
                    <a:pt x="975" y="1823"/>
                  </a:cubicBezTo>
                  <a:cubicBezTo>
                    <a:pt x="1413" y="1823"/>
                    <a:pt x="1803" y="1508"/>
                    <a:pt x="1876" y="1064"/>
                  </a:cubicBezTo>
                  <a:cubicBezTo>
                    <a:pt x="1961" y="568"/>
                    <a:pt x="1629" y="101"/>
                    <a:pt x="1134" y="15"/>
                  </a:cubicBezTo>
                  <a:cubicBezTo>
                    <a:pt x="1082" y="5"/>
                    <a:pt x="1029" y="1"/>
                    <a:pt x="9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47" name="Google Shape;1847;p69"/>
            <p:cNvSpPr/>
            <p:nvPr/>
          </p:nvSpPr>
          <p:spPr>
            <a:xfrm>
              <a:off x="660500" y="4319125"/>
              <a:ext cx="58650" cy="56450"/>
            </a:xfrm>
            <a:custGeom>
              <a:avLst/>
              <a:gdLst/>
              <a:ahLst/>
              <a:cxnLst/>
              <a:rect l="l" t="t" r="r" b="b"/>
              <a:pathLst>
                <a:path w="2346" h="2258" extrusionOk="0">
                  <a:moveTo>
                    <a:pt x="1217" y="437"/>
                  </a:moveTo>
                  <a:cubicBezTo>
                    <a:pt x="1256" y="437"/>
                    <a:pt x="1295" y="440"/>
                    <a:pt x="1335" y="447"/>
                  </a:cubicBezTo>
                  <a:cubicBezTo>
                    <a:pt x="1517" y="479"/>
                    <a:pt x="1673" y="581"/>
                    <a:pt x="1780" y="732"/>
                  </a:cubicBezTo>
                  <a:cubicBezTo>
                    <a:pt x="1888" y="882"/>
                    <a:pt x="1931" y="1065"/>
                    <a:pt x="1899" y="1242"/>
                  </a:cubicBezTo>
                  <a:cubicBezTo>
                    <a:pt x="1841" y="1582"/>
                    <a:pt x="1546" y="1821"/>
                    <a:pt x="1212" y="1821"/>
                  </a:cubicBezTo>
                  <a:cubicBezTo>
                    <a:pt x="1176" y="1821"/>
                    <a:pt x="1140" y="1818"/>
                    <a:pt x="1103" y="1812"/>
                  </a:cubicBezTo>
                  <a:cubicBezTo>
                    <a:pt x="921" y="1780"/>
                    <a:pt x="759" y="1678"/>
                    <a:pt x="657" y="1527"/>
                  </a:cubicBezTo>
                  <a:cubicBezTo>
                    <a:pt x="571" y="1410"/>
                    <a:pt x="528" y="1274"/>
                    <a:pt x="528" y="1130"/>
                  </a:cubicBezTo>
                  <a:cubicBezTo>
                    <a:pt x="528" y="1092"/>
                    <a:pt x="534" y="1055"/>
                    <a:pt x="539" y="1011"/>
                  </a:cubicBezTo>
                  <a:cubicBezTo>
                    <a:pt x="596" y="675"/>
                    <a:pt x="887" y="437"/>
                    <a:pt x="1217" y="437"/>
                  </a:cubicBezTo>
                  <a:close/>
                  <a:moveTo>
                    <a:pt x="1224" y="1"/>
                  </a:moveTo>
                  <a:cubicBezTo>
                    <a:pt x="682" y="1"/>
                    <a:pt x="201" y="391"/>
                    <a:pt x="109" y="941"/>
                  </a:cubicBezTo>
                  <a:cubicBezTo>
                    <a:pt x="1" y="1554"/>
                    <a:pt x="415" y="2135"/>
                    <a:pt x="1028" y="2242"/>
                  </a:cubicBezTo>
                  <a:cubicBezTo>
                    <a:pt x="1091" y="2253"/>
                    <a:pt x="1154" y="2258"/>
                    <a:pt x="1216" y="2258"/>
                  </a:cubicBezTo>
                  <a:cubicBezTo>
                    <a:pt x="1756" y="2258"/>
                    <a:pt x="2237" y="1868"/>
                    <a:pt x="2329" y="1318"/>
                  </a:cubicBezTo>
                  <a:cubicBezTo>
                    <a:pt x="2340" y="1254"/>
                    <a:pt x="2345" y="1189"/>
                    <a:pt x="2345" y="1124"/>
                  </a:cubicBezTo>
                  <a:cubicBezTo>
                    <a:pt x="2345" y="894"/>
                    <a:pt x="2276" y="668"/>
                    <a:pt x="2141" y="479"/>
                  </a:cubicBezTo>
                  <a:cubicBezTo>
                    <a:pt x="1963" y="232"/>
                    <a:pt x="1705" y="65"/>
                    <a:pt x="1410" y="16"/>
                  </a:cubicBezTo>
                  <a:cubicBezTo>
                    <a:pt x="1347" y="6"/>
                    <a:pt x="1285" y="1"/>
                    <a:pt x="12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8" name="Google Shape;1848;p69"/>
            <p:cNvSpPr/>
            <p:nvPr/>
          </p:nvSpPr>
          <p:spPr>
            <a:xfrm>
              <a:off x="552425" y="4324550"/>
              <a:ext cx="49100" cy="45575"/>
            </a:xfrm>
            <a:custGeom>
              <a:avLst/>
              <a:gdLst/>
              <a:ahLst/>
              <a:cxnLst/>
              <a:rect l="l" t="t" r="r" b="b"/>
              <a:pathLst>
                <a:path w="1964" h="1823" extrusionOk="0">
                  <a:moveTo>
                    <a:pt x="979" y="1"/>
                  </a:moveTo>
                  <a:cubicBezTo>
                    <a:pt x="545" y="1"/>
                    <a:pt x="159" y="315"/>
                    <a:pt x="87" y="762"/>
                  </a:cubicBezTo>
                  <a:cubicBezTo>
                    <a:pt x="1" y="1257"/>
                    <a:pt x="335" y="1724"/>
                    <a:pt x="829" y="1811"/>
                  </a:cubicBezTo>
                  <a:cubicBezTo>
                    <a:pt x="878" y="1819"/>
                    <a:pt x="928" y="1823"/>
                    <a:pt x="976" y="1823"/>
                  </a:cubicBezTo>
                  <a:cubicBezTo>
                    <a:pt x="1413" y="1823"/>
                    <a:pt x="1800" y="1508"/>
                    <a:pt x="1877" y="1064"/>
                  </a:cubicBezTo>
                  <a:cubicBezTo>
                    <a:pt x="1963" y="568"/>
                    <a:pt x="1630" y="101"/>
                    <a:pt x="1135" y="15"/>
                  </a:cubicBezTo>
                  <a:cubicBezTo>
                    <a:pt x="1082" y="5"/>
                    <a:pt x="1030" y="1"/>
                    <a:pt x="97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49" name="Google Shape;1849;p69"/>
            <p:cNvSpPr/>
            <p:nvPr/>
          </p:nvSpPr>
          <p:spPr>
            <a:xfrm>
              <a:off x="546525" y="4319125"/>
              <a:ext cx="58650" cy="56450"/>
            </a:xfrm>
            <a:custGeom>
              <a:avLst/>
              <a:gdLst/>
              <a:ahLst/>
              <a:cxnLst/>
              <a:rect l="l" t="t" r="r" b="b"/>
              <a:pathLst>
                <a:path w="2346" h="2258" extrusionOk="0">
                  <a:moveTo>
                    <a:pt x="1216" y="437"/>
                  </a:moveTo>
                  <a:cubicBezTo>
                    <a:pt x="1255" y="437"/>
                    <a:pt x="1294" y="440"/>
                    <a:pt x="1334" y="447"/>
                  </a:cubicBezTo>
                  <a:cubicBezTo>
                    <a:pt x="1517" y="479"/>
                    <a:pt x="1673" y="581"/>
                    <a:pt x="1780" y="732"/>
                  </a:cubicBezTo>
                  <a:cubicBezTo>
                    <a:pt x="1887" y="882"/>
                    <a:pt x="1931" y="1065"/>
                    <a:pt x="1899" y="1242"/>
                  </a:cubicBezTo>
                  <a:cubicBezTo>
                    <a:pt x="1841" y="1582"/>
                    <a:pt x="1546" y="1821"/>
                    <a:pt x="1212" y="1821"/>
                  </a:cubicBezTo>
                  <a:cubicBezTo>
                    <a:pt x="1176" y="1821"/>
                    <a:pt x="1139" y="1818"/>
                    <a:pt x="1103" y="1812"/>
                  </a:cubicBezTo>
                  <a:cubicBezTo>
                    <a:pt x="919" y="1780"/>
                    <a:pt x="758" y="1678"/>
                    <a:pt x="651" y="1527"/>
                  </a:cubicBezTo>
                  <a:cubicBezTo>
                    <a:pt x="571" y="1410"/>
                    <a:pt x="527" y="1274"/>
                    <a:pt x="527" y="1130"/>
                  </a:cubicBezTo>
                  <a:cubicBezTo>
                    <a:pt x="527" y="1092"/>
                    <a:pt x="527" y="1055"/>
                    <a:pt x="539" y="1011"/>
                  </a:cubicBezTo>
                  <a:cubicBezTo>
                    <a:pt x="596" y="675"/>
                    <a:pt x="887" y="437"/>
                    <a:pt x="1216" y="437"/>
                  </a:cubicBezTo>
                  <a:close/>
                  <a:moveTo>
                    <a:pt x="1217" y="1"/>
                  </a:moveTo>
                  <a:cubicBezTo>
                    <a:pt x="677" y="1"/>
                    <a:pt x="199" y="391"/>
                    <a:pt x="102" y="941"/>
                  </a:cubicBezTo>
                  <a:cubicBezTo>
                    <a:pt x="1" y="1554"/>
                    <a:pt x="415" y="2135"/>
                    <a:pt x="1028" y="2242"/>
                  </a:cubicBezTo>
                  <a:cubicBezTo>
                    <a:pt x="1091" y="2253"/>
                    <a:pt x="1154" y="2258"/>
                    <a:pt x="1216" y="2258"/>
                  </a:cubicBezTo>
                  <a:cubicBezTo>
                    <a:pt x="1756" y="2258"/>
                    <a:pt x="2237" y="1868"/>
                    <a:pt x="2328" y="1318"/>
                  </a:cubicBezTo>
                  <a:cubicBezTo>
                    <a:pt x="2339" y="1254"/>
                    <a:pt x="2345" y="1189"/>
                    <a:pt x="2345" y="1124"/>
                  </a:cubicBezTo>
                  <a:cubicBezTo>
                    <a:pt x="2345" y="894"/>
                    <a:pt x="2274" y="668"/>
                    <a:pt x="2135" y="479"/>
                  </a:cubicBezTo>
                  <a:cubicBezTo>
                    <a:pt x="1963" y="232"/>
                    <a:pt x="1705" y="65"/>
                    <a:pt x="1403" y="16"/>
                  </a:cubicBezTo>
                  <a:cubicBezTo>
                    <a:pt x="1341" y="6"/>
                    <a:pt x="1279"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0" name="Google Shape;1850;p69"/>
            <p:cNvSpPr/>
            <p:nvPr/>
          </p:nvSpPr>
          <p:spPr>
            <a:xfrm>
              <a:off x="487775" y="4235200"/>
              <a:ext cx="49100" cy="45525"/>
            </a:xfrm>
            <a:custGeom>
              <a:avLst/>
              <a:gdLst/>
              <a:ahLst/>
              <a:cxnLst/>
              <a:rect l="l" t="t" r="r" b="b"/>
              <a:pathLst>
                <a:path w="1964" h="1821" extrusionOk="0">
                  <a:moveTo>
                    <a:pt x="986" y="1"/>
                  </a:moveTo>
                  <a:cubicBezTo>
                    <a:pt x="550" y="1"/>
                    <a:pt x="164" y="311"/>
                    <a:pt x="87" y="760"/>
                  </a:cubicBezTo>
                  <a:cubicBezTo>
                    <a:pt x="1" y="1255"/>
                    <a:pt x="334" y="1723"/>
                    <a:pt x="829" y="1809"/>
                  </a:cubicBezTo>
                  <a:cubicBezTo>
                    <a:pt x="878" y="1817"/>
                    <a:pt x="928" y="1821"/>
                    <a:pt x="976" y="1821"/>
                  </a:cubicBezTo>
                  <a:cubicBezTo>
                    <a:pt x="1414" y="1821"/>
                    <a:pt x="1805" y="1507"/>
                    <a:pt x="1877" y="1062"/>
                  </a:cubicBezTo>
                  <a:cubicBezTo>
                    <a:pt x="1963" y="566"/>
                    <a:pt x="1630" y="99"/>
                    <a:pt x="1135" y="13"/>
                  </a:cubicBezTo>
                  <a:cubicBezTo>
                    <a:pt x="1085"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1" name="Google Shape;1851;p69"/>
            <p:cNvSpPr/>
            <p:nvPr/>
          </p:nvSpPr>
          <p:spPr>
            <a:xfrm>
              <a:off x="481875" y="4229750"/>
              <a:ext cx="58775" cy="56450"/>
            </a:xfrm>
            <a:custGeom>
              <a:avLst/>
              <a:gdLst/>
              <a:ahLst/>
              <a:cxnLst/>
              <a:rect l="l" t="t" r="r" b="b"/>
              <a:pathLst>
                <a:path w="2351" h="2258" extrusionOk="0">
                  <a:moveTo>
                    <a:pt x="1218" y="436"/>
                  </a:moveTo>
                  <a:cubicBezTo>
                    <a:pt x="1256" y="436"/>
                    <a:pt x="1295" y="440"/>
                    <a:pt x="1334" y="446"/>
                  </a:cubicBezTo>
                  <a:cubicBezTo>
                    <a:pt x="1710" y="511"/>
                    <a:pt x="1963" y="866"/>
                    <a:pt x="1899" y="1248"/>
                  </a:cubicBezTo>
                  <a:cubicBezTo>
                    <a:pt x="1872" y="1424"/>
                    <a:pt x="1770" y="1586"/>
                    <a:pt x="1619" y="1694"/>
                  </a:cubicBezTo>
                  <a:cubicBezTo>
                    <a:pt x="1499" y="1779"/>
                    <a:pt x="1360" y="1820"/>
                    <a:pt x="1217" y="1820"/>
                  </a:cubicBezTo>
                  <a:cubicBezTo>
                    <a:pt x="1179" y="1820"/>
                    <a:pt x="1141" y="1817"/>
                    <a:pt x="1103" y="1812"/>
                  </a:cubicBezTo>
                  <a:cubicBezTo>
                    <a:pt x="770" y="1752"/>
                    <a:pt x="527" y="1457"/>
                    <a:pt x="527" y="1129"/>
                  </a:cubicBezTo>
                  <a:cubicBezTo>
                    <a:pt x="527" y="1091"/>
                    <a:pt x="532" y="1054"/>
                    <a:pt x="537" y="1010"/>
                  </a:cubicBezTo>
                  <a:cubicBezTo>
                    <a:pt x="595" y="678"/>
                    <a:pt x="886" y="436"/>
                    <a:pt x="1218" y="436"/>
                  </a:cubicBezTo>
                  <a:close/>
                  <a:moveTo>
                    <a:pt x="1220" y="1"/>
                  </a:moveTo>
                  <a:cubicBezTo>
                    <a:pt x="680" y="1"/>
                    <a:pt x="199" y="391"/>
                    <a:pt x="108" y="940"/>
                  </a:cubicBezTo>
                  <a:cubicBezTo>
                    <a:pt x="0" y="1553"/>
                    <a:pt x="415" y="2134"/>
                    <a:pt x="1028" y="2243"/>
                  </a:cubicBezTo>
                  <a:cubicBezTo>
                    <a:pt x="1092" y="2253"/>
                    <a:pt x="1155" y="2258"/>
                    <a:pt x="1218" y="2258"/>
                  </a:cubicBezTo>
                  <a:cubicBezTo>
                    <a:pt x="1452" y="2258"/>
                    <a:pt x="1677" y="2188"/>
                    <a:pt x="1872" y="2049"/>
                  </a:cubicBezTo>
                  <a:cubicBezTo>
                    <a:pt x="2118" y="1876"/>
                    <a:pt x="2279" y="1613"/>
                    <a:pt x="2334" y="1317"/>
                  </a:cubicBezTo>
                  <a:cubicBezTo>
                    <a:pt x="2344" y="1253"/>
                    <a:pt x="2350" y="1188"/>
                    <a:pt x="2350" y="1129"/>
                  </a:cubicBezTo>
                  <a:cubicBezTo>
                    <a:pt x="2350" y="591"/>
                    <a:pt x="1957" y="107"/>
                    <a:pt x="1408" y="17"/>
                  </a:cubicBezTo>
                  <a:cubicBezTo>
                    <a:pt x="1345" y="6"/>
                    <a:pt x="1282" y="1"/>
                    <a:pt x="12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2" name="Google Shape;1852;p69"/>
            <p:cNvSpPr/>
            <p:nvPr/>
          </p:nvSpPr>
          <p:spPr>
            <a:xfrm>
              <a:off x="487775" y="4421475"/>
              <a:ext cx="49100" cy="45475"/>
            </a:xfrm>
            <a:custGeom>
              <a:avLst/>
              <a:gdLst/>
              <a:ahLst/>
              <a:cxnLst/>
              <a:rect l="l" t="t" r="r" b="b"/>
              <a:pathLst>
                <a:path w="1964" h="1819" extrusionOk="0">
                  <a:moveTo>
                    <a:pt x="980" y="1"/>
                  </a:moveTo>
                  <a:cubicBezTo>
                    <a:pt x="546" y="1"/>
                    <a:pt x="163" y="314"/>
                    <a:pt x="87" y="756"/>
                  </a:cubicBezTo>
                  <a:cubicBezTo>
                    <a:pt x="1" y="1251"/>
                    <a:pt x="334" y="1724"/>
                    <a:pt x="829" y="1805"/>
                  </a:cubicBezTo>
                  <a:cubicBezTo>
                    <a:pt x="881" y="1814"/>
                    <a:pt x="933" y="1818"/>
                    <a:pt x="984" y="1818"/>
                  </a:cubicBezTo>
                  <a:cubicBezTo>
                    <a:pt x="1419" y="1818"/>
                    <a:pt x="1805" y="1505"/>
                    <a:pt x="1877" y="1063"/>
                  </a:cubicBezTo>
                  <a:cubicBezTo>
                    <a:pt x="1963" y="568"/>
                    <a:pt x="1630" y="95"/>
                    <a:pt x="1135" y="14"/>
                  </a:cubicBezTo>
                  <a:cubicBezTo>
                    <a:pt x="1083" y="5"/>
                    <a:pt x="1031" y="1"/>
                    <a:pt x="98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3" name="Google Shape;1853;p69"/>
            <p:cNvSpPr/>
            <p:nvPr/>
          </p:nvSpPr>
          <p:spPr>
            <a:xfrm>
              <a:off x="483350" y="4416025"/>
              <a:ext cx="57300" cy="56400"/>
            </a:xfrm>
            <a:custGeom>
              <a:avLst/>
              <a:gdLst/>
              <a:ahLst/>
              <a:cxnLst/>
              <a:rect l="l" t="t" r="r" b="b"/>
              <a:pathLst>
                <a:path w="2292" h="2256" extrusionOk="0">
                  <a:moveTo>
                    <a:pt x="1157" y="437"/>
                  </a:moveTo>
                  <a:cubicBezTo>
                    <a:pt x="1196" y="437"/>
                    <a:pt x="1235" y="441"/>
                    <a:pt x="1275" y="447"/>
                  </a:cubicBezTo>
                  <a:cubicBezTo>
                    <a:pt x="1651" y="512"/>
                    <a:pt x="1904" y="867"/>
                    <a:pt x="1840" y="1244"/>
                  </a:cubicBezTo>
                  <a:cubicBezTo>
                    <a:pt x="1813" y="1426"/>
                    <a:pt x="1711" y="1582"/>
                    <a:pt x="1560" y="1689"/>
                  </a:cubicBezTo>
                  <a:cubicBezTo>
                    <a:pt x="1442" y="1774"/>
                    <a:pt x="1305" y="1818"/>
                    <a:pt x="1163" y="1818"/>
                  </a:cubicBezTo>
                  <a:cubicBezTo>
                    <a:pt x="1123" y="1818"/>
                    <a:pt x="1084" y="1815"/>
                    <a:pt x="1044" y="1808"/>
                  </a:cubicBezTo>
                  <a:cubicBezTo>
                    <a:pt x="860" y="1775"/>
                    <a:pt x="704" y="1679"/>
                    <a:pt x="597" y="1528"/>
                  </a:cubicBezTo>
                  <a:cubicBezTo>
                    <a:pt x="511" y="1410"/>
                    <a:pt x="468" y="1269"/>
                    <a:pt x="468" y="1130"/>
                  </a:cubicBezTo>
                  <a:cubicBezTo>
                    <a:pt x="468" y="1088"/>
                    <a:pt x="473" y="1050"/>
                    <a:pt x="478" y="1011"/>
                  </a:cubicBezTo>
                  <a:cubicBezTo>
                    <a:pt x="536" y="675"/>
                    <a:pt x="826" y="437"/>
                    <a:pt x="1157" y="437"/>
                  </a:cubicBezTo>
                  <a:close/>
                  <a:moveTo>
                    <a:pt x="1154" y="1"/>
                  </a:moveTo>
                  <a:cubicBezTo>
                    <a:pt x="616" y="1"/>
                    <a:pt x="140" y="389"/>
                    <a:pt x="49" y="937"/>
                  </a:cubicBezTo>
                  <a:cubicBezTo>
                    <a:pt x="1" y="1232"/>
                    <a:pt x="65" y="1534"/>
                    <a:pt x="242" y="1780"/>
                  </a:cubicBezTo>
                  <a:cubicBezTo>
                    <a:pt x="414" y="2028"/>
                    <a:pt x="672" y="2190"/>
                    <a:pt x="969" y="2237"/>
                  </a:cubicBezTo>
                  <a:cubicBezTo>
                    <a:pt x="1036" y="2249"/>
                    <a:pt x="1103" y="2255"/>
                    <a:pt x="1169" y="2255"/>
                  </a:cubicBezTo>
                  <a:cubicBezTo>
                    <a:pt x="1399" y="2255"/>
                    <a:pt x="1620" y="2183"/>
                    <a:pt x="1813" y="2050"/>
                  </a:cubicBezTo>
                  <a:cubicBezTo>
                    <a:pt x="2059" y="1872"/>
                    <a:pt x="2220" y="1614"/>
                    <a:pt x="2275" y="1318"/>
                  </a:cubicBezTo>
                  <a:cubicBezTo>
                    <a:pt x="2285" y="1254"/>
                    <a:pt x="2291" y="1189"/>
                    <a:pt x="2291" y="1125"/>
                  </a:cubicBezTo>
                  <a:cubicBezTo>
                    <a:pt x="2291" y="587"/>
                    <a:pt x="1898" y="108"/>
                    <a:pt x="1349" y="18"/>
                  </a:cubicBezTo>
                  <a:cubicBezTo>
                    <a:pt x="1284" y="6"/>
                    <a:pt x="1218" y="1"/>
                    <a:pt x="11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4" name="Google Shape;1854;p69"/>
            <p:cNvSpPr/>
            <p:nvPr/>
          </p:nvSpPr>
          <p:spPr>
            <a:xfrm>
              <a:off x="610250" y="4235200"/>
              <a:ext cx="49075" cy="45525"/>
            </a:xfrm>
            <a:custGeom>
              <a:avLst/>
              <a:gdLst/>
              <a:ahLst/>
              <a:cxnLst/>
              <a:rect l="l" t="t" r="r" b="b"/>
              <a:pathLst>
                <a:path w="1963" h="1821" extrusionOk="0">
                  <a:moveTo>
                    <a:pt x="984" y="1"/>
                  </a:moveTo>
                  <a:cubicBezTo>
                    <a:pt x="544" y="1"/>
                    <a:pt x="158" y="311"/>
                    <a:pt x="80" y="760"/>
                  </a:cubicBezTo>
                  <a:cubicBezTo>
                    <a:pt x="0" y="1255"/>
                    <a:pt x="333" y="1723"/>
                    <a:pt x="829" y="1809"/>
                  </a:cubicBezTo>
                  <a:cubicBezTo>
                    <a:pt x="878" y="1817"/>
                    <a:pt x="927" y="1821"/>
                    <a:pt x="976" y="1821"/>
                  </a:cubicBezTo>
                  <a:cubicBezTo>
                    <a:pt x="1412" y="1821"/>
                    <a:pt x="1799" y="1507"/>
                    <a:pt x="1876" y="1062"/>
                  </a:cubicBezTo>
                  <a:cubicBezTo>
                    <a:pt x="1963" y="566"/>
                    <a:pt x="1629" y="99"/>
                    <a:pt x="1134" y="13"/>
                  </a:cubicBezTo>
                  <a:cubicBezTo>
                    <a:pt x="1084" y="5"/>
                    <a:pt x="1034" y="1"/>
                    <a:pt x="98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5" name="Google Shape;1855;p69"/>
            <p:cNvSpPr/>
            <p:nvPr/>
          </p:nvSpPr>
          <p:spPr>
            <a:xfrm>
              <a:off x="604325" y="4229750"/>
              <a:ext cx="58625" cy="56450"/>
            </a:xfrm>
            <a:custGeom>
              <a:avLst/>
              <a:gdLst/>
              <a:ahLst/>
              <a:cxnLst/>
              <a:rect l="l" t="t" r="r" b="b"/>
              <a:pathLst>
                <a:path w="2345" h="2258" extrusionOk="0">
                  <a:moveTo>
                    <a:pt x="1218" y="436"/>
                  </a:moveTo>
                  <a:cubicBezTo>
                    <a:pt x="1256" y="436"/>
                    <a:pt x="1295" y="440"/>
                    <a:pt x="1334" y="446"/>
                  </a:cubicBezTo>
                  <a:cubicBezTo>
                    <a:pt x="1711" y="511"/>
                    <a:pt x="1962" y="866"/>
                    <a:pt x="1898" y="1248"/>
                  </a:cubicBezTo>
                  <a:cubicBezTo>
                    <a:pt x="1866" y="1424"/>
                    <a:pt x="1769" y="1586"/>
                    <a:pt x="1619" y="1694"/>
                  </a:cubicBezTo>
                  <a:cubicBezTo>
                    <a:pt x="1496" y="1779"/>
                    <a:pt x="1355" y="1820"/>
                    <a:pt x="1214" y="1820"/>
                  </a:cubicBezTo>
                  <a:cubicBezTo>
                    <a:pt x="1177" y="1820"/>
                    <a:pt x="1140" y="1817"/>
                    <a:pt x="1103" y="1812"/>
                  </a:cubicBezTo>
                  <a:cubicBezTo>
                    <a:pt x="764" y="1752"/>
                    <a:pt x="527" y="1457"/>
                    <a:pt x="527" y="1129"/>
                  </a:cubicBezTo>
                  <a:cubicBezTo>
                    <a:pt x="527" y="1091"/>
                    <a:pt x="527" y="1054"/>
                    <a:pt x="533" y="1010"/>
                  </a:cubicBezTo>
                  <a:cubicBezTo>
                    <a:pt x="590" y="678"/>
                    <a:pt x="886" y="436"/>
                    <a:pt x="1218" y="436"/>
                  </a:cubicBezTo>
                  <a:close/>
                  <a:moveTo>
                    <a:pt x="1216" y="1"/>
                  </a:moveTo>
                  <a:cubicBezTo>
                    <a:pt x="676" y="1"/>
                    <a:pt x="199" y="391"/>
                    <a:pt x="103" y="940"/>
                  </a:cubicBezTo>
                  <a:cubicBezTo>
                    <a:pt x="1" y="1553"/>
                    <a:pt x="414" y="2134"/>
                    <a:pt x="1027" y="2243"/>
                  </a:cubicBezTo>
                  <a:cubicBezTo>
                    <a:pt x="1090" y="2253"/>
                    <a:pt x="1153" y="2258"/>
                    <a:pt x="1216" y="2258"/>
                  </a:cubicBezTo>
                  <a:cubicBezTo>
                    <a:pt x="1449" y="2258"/>
                    <a:pt x="1677" y="2188"/>
                    <a:pt x="1872" y="2049"/>
                  </a:cubicBezTo>
                  <a:cubicBezTo>
                    <a:pt x="2113" y="1876"/>
                    <a:pt x="2280" y="1613"/>
                    <a:pt x="2329" y="1317"/>
                  </a:cubicBezTo>
                  <a:cubicBezTo>
                    <a:pt x="2339" y="1253"/>
                    <a:pt x="2344" y="1188"/>
                    <a:pt x="2344" y="1129"/>
                  </a:cubicBezTo>
                  <a:cubicBezTo>
                    <a:pt x="2344" y="591"/>
                    <a:pt x="1957" y="107"/>
                    <a:pt x="1404" y="17"/>
                  </a:cubicBezTo>
                  <a:cubicBezTo>
                    <a:pt x="1341" y="6"/>
                    <a:pt x="1278" y="1"/>
                    <a:pt x="121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69"/>
            <p:cNvSpPr/>
            <p:nvPr/>
          </p:nvSpPr>
          <p:spPr>
            <a:xfrm>
              <a:off x="384425" y="4235200"/>
              <a:ext cx="49075" cy="45525"/>
            </a:xfrm>
            <a:custGeom>
              <a:avLst/>
              <a:gdLst/>
              <a:ahLst/>
              <a:cxnLst/>
              <a:rect l="l" t="t" r="r" b="b"/>
              <a:pathLst>
                <a:path w="1963" h="1821" extrusionOk="0">
                  <a:moveTo>
                    <a:pt x="986" y="1"/>
                  </a:moveTo>
                  <a:cubicBezTo>
                    <a:pt x="549" y="1"/>
                    <a:pt x="163" y="311"/>
                    <a:pt x="87" y="760"/>
                  </a:cubicBezTo>
                  <a:cubicBezTo>
                    <a:pt x="0" y="1255"/>
                    <a:pt x="333" y="1723"/>
                    <a:pt x="834" y="1809"/>
                  </a:cubicBezTo>
                  <a:cubicBezTo>
                    <a:pt x="883" y="1817"/>
                    <a:pt x="932" y="1821"/>
                    <a:pt x="981" y="1821"/>
                  </a:cubicBezTo>
                  <a:cubicBezTo>
                    <a:pt x="1418" y="1821"/>
                    <a:pt x="1805" y="1507"/>
                    <a:pt x="1882" y="1062"/>
                  </a:cubicBezTo>
                  <a:cubicBezTo>
                    <a:pt x="1963" y="566"/>
                    <a:pt x="1629" y="99"/>
                    <a:pt x="1134" y="13"/>
                  </a:cubicBezTo>
                  <a:cubicBezTo>
                    <a:pt x="1084" y="5"/>
                    <a:pt x="1035" y="1"/>
                    <a:pt x="9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7" name="Google Shape;1857;p69"/>
            <p:cNvSpPr/>
            <p:nvPr/>
          </p:nvSpPr>
          <p:spPr>
            <a:xfrm>
              <a:off x="378500" y="4229750"/>
              <a:ext cx="58750" cy="56450"/>
            </a:xfrm>
            <a:custGeom>
              <a:avLst/>
              <a:gdLst/>
              <a:ahLst/>
              <a:cxnLst/>
              <a:rect l="l" t="t" r="r" b="b"/>
              <a:pathLst>
                <a:path w="2350" h="2258" extrusionOk="0">
                  <a:moveTo>
                    <a:pt x="1219" y="436"/>
                  </a:moveTo>
                  <a:cubicBezTo>
                    <a:pt x="1257" y="436"/>
                    <a:pt x="1296" y="440"/>
                    <a:pt x="1334" y="446"/>
                  </a:cubicBezTo>
                  <a:cubicBezTo>
                    <a:pt x="1711" y="511"/>
                    <a:pt x="1962" y="866"/>
                    <a:pt x="1904" y="1248"/>
                  </a:cubicBezTo>
                  <a:cubicBezTo>
                    <a:pt x="1872" y="1424"/>
                    <a:pt x="1769" y="1586"/>
                    <a:pt x="1619" y="1694"/>
                  </a:cubicBezTo>
                  <a:cubicBezTo>
                    <a:pt x="1500" y="1779"/>
                    <a:pt x="1360" y="1820"/>
                    <a:pt x="1217" y="1820"/>
                  </a:cubicBezTo>
                  <a:cubicBezTo>
                    <a:pt x="1179" y="1820"/>
                    <a:pt x="1141" y="1817"/>
                    <a:pt x="1103" y="1812"/>
                  </a:cubicBezTo>
                  <a:cubicBezTo>
                    <a:pt x="769" y="1752"/>
                    <a:pt x="527" y="1457"/>
                    <a:pt x="527" y="1129"/>
                  </a:cubicBezTo>
                  <a:cubicBezTo>
                    <a:pt x="527" y="1091"/>
                    <a:pt x="533" y="1054"/>
                    <a:pt x="538" y="1010"/>
                  </a:cubicBezTo>
                  <a:cubicBezTo>
                    <a:pt x="596" y="678"/>
                    <a:pt x="891" y="436"/>
                    <a:pt x="1219" y="436"/>
                  </a:cubicBezTo>
                  <a:close/>
                  <a:moveTo>
                    <a:pt x="1221" y="1"/>
                  </a:moveTo>
                  <a:cubicBezTo>
                    <a:pt x="681" y="1"/>
                    <a:pt x="204" y="391"/>
                    <a:pt x="108" y="940"/>
                  </a:cubicBezTo>
                  <a:cubicBezTo>
                    <a:pt x="1" y="1553"/>
                    <a:pt x="420" y="2134"/>
                    <a:pt x="1033" y="2243"/>
                  </a:cubicBezTo>
                  <a:cubicBezTo>
                    <a:pt x="1096" y="2253"/>
                    <a:pt x="1159" y="2258"/>
                    <a:pt x="1222" y="2258"/>
                  </a:cubicBezTo>
                  <a:cubicBezTo>
                    <a:pt x="1454" y="2258"/>
                    <a:pt x="1681" y="2188"/>
                    <a:pt x="1872" y="2049"/>
                  </a:cubicBezTo>
                  <a:cubicBezTo>
                    <a:pt x="2119" y="1876"/>
                    <a:pt x="2280" y="1613"/>
                    <a:pt x="2334" y="1317"/>
                  </a:cubicBezTo>
                  <a:cubicBezTo>
                    <a:pt x="2344" y="1253"/>
                    <a:pt x="2350" y="1188"/>
                    <a:pt x="2350" y="1129"/>
                  </a:cubicBezTo>
                  <a:cubicBezTo>
                    <a:pt x="2350" y="591"/>
                    <a:pt x="1957" y="107"/>
                    <a:pt x="1409" y="17"/>
                  </a:cubicBezTo>
                  <a:cubicBezTo>
                    <a:pt x="1346" y="6"/>
                    <a:pt x="1283" y="1"/>
                    <a:pt x="12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8" name="Google Shape;1858;p69"/>
            <p:cNvSpPr/>
            <p:nvPr/>
          </p:nvSpPr>
          <p:spPr>
            <a:xfrm>
              <a:off x="438450" y="4324550"/>
              <a:ext cx="49100" cy="45575"/>
            </a:xfrm>
            <a:custGeom>
              <a:avLst/>
              <a:gdLst/>
              <a:ahLst/>
              <a:cxnLst/>
              <a:rect l="l" t="t" r="r" b="b"/>
              <a:pathLst>
                <a:path w="1964" h="1823" extrusionOk="0">
                  <a:moveTo>
                    <a:pt x="977" y="1"/>
                  </a:moveTo>
                  <a:cubicBezTo>
                    <a:pt x="540" y="1"/>
                    <a:pt x="158" y="315"/>
                    <a:pt x="81" y="762"/>
                  </a:cubicBezTo>
                  <a:cubicBezTo>
                    <a:pt x="1" y="1257"/>
                    <a:pt x="334" y="1724"/>
                    <a:pt x="829" y="1811"/>
                  </a:cubicBezTo>
                  <a:cubicBezTo>
                    <a:pt x="878" y="1819"/>
                    <a:pt x="928" y="1823"/>
                    <a:pt x="976" y="1823"/>
                  </a:cubicBezTo>
                  <a:cubicBezTo>
                    <a:pt x="1413" y="1823"/>
                    <a:pt x="1799" y="1508"/>
                    <a:pt x="1877" y="1064"/>
                  </a:cubicBezTo>
                  <a:cubicBezTo>
                    <a:pt x="1963" y="568"/>
                    <a:pt x="1629" y="101"/>
                    <a:pt x="1135" y="15"/>
                  </a:cubicBezTo>
                  <a:cubicBezTo>
                    <a:pt x="1082" y="5"/>
                    <a:pt x="1029" y="1"/>
                    <a:pt x="9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59" name="Google Shape;1859;p69"/>
            <p:cNvSpPr/>
            <p:nvPr/>
          </p:nvSpPr>
          <p:spPr>
            <a:xfrm>
              <a:off x="432550" y="4319125"/>
              <a:ext cx="58600" cy="56450"/>
            </a:xfrm>
            <a:custGeom>
              <a:avLst/>
              <a:gdLst/>
              <a:ahLst/>
              <a:cxnLst/>
              <a:rect l="l" t="t" r="r" b="b"/>
              <a:pathLst>
                <a:path w="2344" h="2258" extrusionOk="0">
                  <a:moveTo>
                    <a:pt x="1216" y="437"/>
                  </a:moveTo>
                  <a:cubicBezTo>
                    <a:pt x="1254" y="437"/>
                    <a:pt x="1294" y="440"/>
                    <a:pt x="1333" y="447"/>
                  </a:cubicBezTo>
                  <a:cubicBezTo>
                    <a:pt x="1710" y="512"/>
                    <a:pt x="1962" y="866"/>
                    <a:pt x="1897" y="1242"/>
                  </a:cubicBezTo>
                  <a:cubicBezTo>
                    <a:pt x="1839" y="1582"/>
                    <a:pt x="1545" y="1821"/>
                    <a:pt x="1212" y="1821"/>
                  </a:cubicBezTo>
                  <a:cubicBezTo>
                    <a:pt x="1176" y="1821"/>
                    <a:pt x="1139" y="1818"/>
                    <a:pt x="1102" y="1812"/>
                  </a:cubicBezTo>
                  <a:cubicBezTo>
                    <a:pt x="763" y="1753"/>
                    <a:pt x="527" y="1457"/>
                    <a:pt x="527" y="1130"/>
                  </a:cubicBezTo>
                  <a:cubicBezTo>
                    <a:pt x="527" y="1092"/>
                    <a:pt x="527" y="1055"/>
                    <a:pt x="537" y="1011"/>
                  </a:cubicBezTo>
                  <a:cubicBezTo>
                    <a:pt x="590" y="675"/>
                    <a:pt x="884" y="437"/>
                    <a:pt x="1216" y="437"/>
                  </a:cubicBezTo>
                  <a:close/>
                  <a:moveTo>
                    <a:pt x="1217" y="1"/>
                  </a:moveTo>
                  <a:cubicBezTo>
                    <a:pt x="677" y="1"/>
                    <a:pt x="199" y="391"/>
                    <a:pt x="102" y="941"/>
                  </a:cubicBezTo>
                  <a:cubicBezTo>
                    <a:pt x="0" y="1554"/>
                    <a:pt x="413" y="2135"/>
                    <a:pt x="1026" y="2242"/>
                  </a:cubicBezTo>
                  <a:cubicBezTo>
                    <a:pt x="1089" y="2253"/>
                    <a:pt x="1152" y="2258"/>
                    <a:pt x="1214" y="2258"/>
                  </a:cubicBezTo>
                  <a:cubicBezTo>
                    <a:pt x="1755" y="2258"/>
                    <a:pt x="2237" y="1868"/>
                    <a:pt x="2328" y="1318"/>
                  </a:cubicBezTo>
                  <a:cubicBezTo>
                    <a:pt x="2339" y="1254"/>
                    <a:pt x="2344" y="1189"/>
                    <a:pt x="2344" y="1130"/>
                  </a:cubicBezTo>
                  <a:cubicBezTo>
                    <a:pt x="2344" y="586"/>
                    <a:pt x="1957" y="108"/>
                    <a:pt x="1403" y="16"/>
                  </a:cubicBezTo>
                  <a:cubicBezTo>
                    <a:pt x="1341" y="6"/>
                    <a:pt x="1278" y="1"/>
                    <a:pt x="121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0" name="Google Shape;1860;p69"/>
            <p:cNvSpPr/>
            <p:nvPr/>
          </p:nvSpPr>
          <p:spPr>
            <a:xfrm>
              <a:off x="324475" y="4324550"/>
              <a:ext cx="49050" cy="45575"/>
            </a:xfrm>
            <a:custGeom>
              <a:avLst/>
              <a:gdLst/>
              <a:ahLst/>
              <a:cxnLst/>
              <a:rect l="l" t="t" r="r" b="b"/>
              <a:pathLst>
                <a:path w="1962" h="1823" extrusionOk="0">
                  <a:moveTo>
                    <a:pt x="973" y="1"/>
                  </a:moveTo>
                  <a:cubicBezTo>
                    <a:pt x="539" y="1"/>
                    <a:pt x="158" y="315"/>
                    <a:pt x="80" y="762"/>
                  </a:cubicBezTo>
                  <a:cubicBezTo>
                    <a:pt x="0" y="1257"/>
                    <a:pt x="333" y="1724"/>
                    <a:pt x="828" y="1811"/>
                  </a:cubicBezTo>
                  <a:cubicBezTo>
                    <a:pt x="877" y="1819"/>
                    <a:pt x="926" y="1823"/>
                    <a:pt x="975" y="1823"/>
                  </a:cubicBezTo>
                  <a:cubicBezTo>
                    <a:pt x="1413" y="1823"/>
                    <a:pt x="1799" y="1508"/>
                    <a:pt x="1877" y="1064"/>
                  </a:cubicBezTo>
                  <a:cubicBezTo>
                    <a:pt x="1962" y="568"/>
                    <a:pt x="1629" y="101"/>
                    <a:pt x="1130" y="15"/>
                  </a:cubicBezTo>
                  <a:cubicBezTo>
                    <a:pt x="1077" y="5"/>
                    <a:pt x="1025" y="1"/>
                    <a:pt x="97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1" name="Google Shape;1861;p69"/>
            <p:cNvSpPr/>
            <p:nvPr/>
          </p:nvSpPr>
          <p:spPr>
            <a:xfrm>
              <a:off x="318550" y="4319125"/>
              <a:ext cx="58625" cy="56450"/>
            </a:xfrm>
            <a:custGeom>
              <a:avLst/>
              <a:gdLst/>
              <a:ahLst/>
              <a:cxnLst/>
              <a:rect l="l" t="t" r="r" b="b"/>
              <a:pathLst>
                <a:path w="2345" h="2258" extrusionOk="0">
                  <a:moveTo>
                    <a:pt x="1217" y="437"/>
                  </a:moveTo>
                  <a:cubicBezTo>
                    <a:pt x="1255" y="437"/>
                    <a:pt x="1295" y="440"/>
                    <a:pt x="1334" y="447"/>
                  </a:cubicBezTo>
                  <a:cubicBezTo>
                    <a:pt x="1710" y="512"/>
                    <a:pt x="1963" y="866"/>
                    <a:pt x="1898" y="1242"/>
                  </a:cubicBezTo>
                  <a:cubicBezTo>
                    <a:pt x="1840" y="1582"/>
                    <a:pt x="1541" y="1821"/>
                    <a:pt x="1211" y="1821"/>
                  </a:cubicBezTo>
                  <a:cubicBezTo>
                    <a:pt x="1175" y="1821"/>
                    <a:pt x="1138" y="1818"/>
                    <a:pt x="1102" y="1812"/>
                  </a:cubicBezTo>
                  <a:cubicBezTo>
                    <a:pt x="764" y="1753"/>
                    <a:pt x="528" y="1457"/>
                    <a:pt x="528" y="1130"/>
                  </a:cubicBezTo>
                  <a:cubicBezTo>
                    <a:pt x="528" y="1092"/>
                    <a:pt x="528" y="1055"/>
                    <a:pt x="533" y="1011"/>
                  </a:cubicBezTo>
                  <a:cubicBezTo>
                    <a:pt x="591" y="675"/>
                    <a:pt x="885" y="437"/>
                    <a:pt x="1217" y="437"/>
                  </a:cubicBezTo>
                  <a:close/>
                  <a:moveTo>
                    <a:pt x="1218" y="1"/>
                  </a:moveTo>
                  <a:cubicBezTo>
                    <a:pt x="678" y="1"/>
                    <a:pt x="199" y="391"/>
                    <a:pt x="102" y="941"/>
                  </a:cubicBezTo>
                  <a:cubicBezTo>
                    <a:pt x="0" y="1554"/>
                    <a:pt x="414" y="2135"/>
                    <a:pt x="1027" y="2242"/>
                  </a:cubicBezTo>
                  <a:cubicBezTo>
                    <a:pt x="1090" y="2253"/>
                    <a:pt x="1153" y="2258"/>
                    <a:pt x="1215" y="2258"/>
                  </a:cubicBezTo>
                  <a:cubicBezTo>
                    <a:pt x="1756" y="2258"/>
                    <a:pt x="2237" y="1868"/>
                    <a:pt x="2328" y="1318"/>
                  </a:cubicBezTo>
                  <a:cubicBezTo>
                    <a:pt x="2340" y="1254"/>
                    <a:pt x="2345" y="1189"/>
                    <a:pt x="2345" y="1130"/>
                  </a:cubicBezTo>
                  <a:cubicBezTo>
                    <a:pt x="2345" y="586"/>
                    <a:pt x="1958" y="108"/>
                    <a:pt x="1404" y="16"/>
                  </a:cubicBezTo>
                  <a:cubicBezTo>
                    <a:pt x="1342" y="6"/>
                    <a:pt x="1279" y="1"/>
                    <a:pt x="12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2" name="Google Shape;1862;p69"/>
            <p:cNvSpPr/>
            <p:nvPr/>
          </p:nvSpPr>
          <p:spPr>
            <a:xfrm>
              <a:off x="610925" y="4421475"/>
              <a:ext cx="46125" cy="39625"/>
            </a:xfrm>
            <a:custGeom>
              <a:avLst/>
              <a:gdLst/>
              <a:ahLst/>
              <a:cxnLst/>
              <a:rect l="l" t="t" r="r" b="b"/>
              <a:pathLst>
                <a:path w="1845" h="1585" extrusionOk="0">
                  <a:moveTo>
                    <a:pt x="951" y="1"/>
                  </a:moveTo>
                  <a:cubicBezTo>
                    <a:pt x="514" y="1"/>
                    <a:pt x="130" y="314"/>
                    <a:pt x="53" y="756"/>
                  </a:cubicBezTo>
                  <a:cubicBezTo>
                    <a:pt x="0" y="1079"/>
                    <a:pt x="124" y="1386"/>
                    <a:pt x="343" y="1584"/>
                  </a:cubicBezTo>
                  <a:lnTo>
                    <a:pt x="1844" y="724"/>
                  </a:lnTo>
                  <a:cubicBezTo>
                    <a:pt x="1769" y="369"/>
                    <a:pt x="1484" y="78"/>
                    <a:pt x="1107" y="14"/>
                  </a:cubicBezTo>
                  <a:cubicBezTo>
                    <a:pt x="1055" y="5"/>
                    <a:pt x="1003" y="1"/>
                    <a:pt x="95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3" name="Google Shape;1863;p69"/>
            <p:cNvSpPr/>
            <p:nvPr/>
          </p:nvSpPr>
          <p:spPr>
            <a:xfrm>
              <a:off x="605650" y="4417650"/>
              <a:ext cx="56350" cy="48425"/>
            </a:xfrm>
            <a:custGeom>
              <a:avLst/>
              <a:gdLst/>
              <a:ahLst/>
              <a:cxnLst/>
              <a:rect l="l" t="t" r="r" b="b"/>
              <a:pathLst>
                <a:path w="2254" h="1937" extrusionOk="0">
                  <a:moveTo>
                    <a:pt x="1155" y="0"/>
                  </a:moveTo>
                  <a:cubicBezTo>
                    <a:pt x="619" y="0"/>
                    <a:pt x="146" y="389"/>
                    <a:pt x="50" y="936"/>
                  </a:cubicBezTo>
                  <a:cubicBezTo>
                    <a:pt x="1" y="1232"/>
                    <a:pt x="71" y="1534"/>
                    <a:pt x="243" y="1780"/>
                  </a:cubicBezTo>
                  <a:cubicBezTo>
                    <a:pt x="281" y="1834"/>
                    <a:pt x="329" y="1888"/>
                    <a:pt x="378" y="1936"/>
                  </a:cubicBezTo>
                  <a:lnTo>
                    <a:pt x="780" y="1700"/>
                  </a:lnTo>
                  <a:cubicBezTo>
                    <a:pt x="711" y="1656"/>
                    <a:pt x="651" y="1598"/>
                    <a:pt x="598" y="1527"/>
                  </a:cubicBezTo>
                  <a:cubicBezTo>
                    <a:pt x="517" y="1410"/>
                    <a:pt x="474" y="1269"/>
                    <a:pt x="474" y="1130"/>
                  </a:cubicBezTo>
                  <a:cubicBezTo>
                    <a:pt x="474" y="1087"/>
                    <a:pt x="474" y="1050"/>
                    <a:pt x="480" y="1011"/>
                  </a:cubicBezTo>
                  <a:cubicBezTo>
                    <a:pt x="537" y="675"/>
                    <a:pt x="832" y="437"/>
                    <a:pt x="1163" y="437"/>
                  </a:cubicBezTo>
                  <a:cubicBezTo>
                    <a:pt x="1202" y="437"/>
                    <a:pt x="1241" y="440"/>
                    <a:pt x="1281" y="447"/>
                  </a:cubicBezTo>
                  <a:cubicBezTo>
                    <a:pt x="1604" y="501"/>
                    <a:pt x="1835" y="770"/>
                    <a:pt x="1851" y="1082"/>
                  </a:cubicBezTo>
                  <a:lnTo>
                    <a:pt x="2254" y="850"/>
                  </a:lnTo>
                  <a:cubicBezTo>
                    <a:pt x="2152" y="430"/>
                    <a:pt x="1807" y="92"/>
                    <a:pt x="1351" y="17"/>
                  </a:cubicBezTo>
                  <a:cubicBezTo>
                    <a:pt x="1285" y="6"/>
                    <a:pt x="1220" y="0"/>
                    <a:pt x="11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4" name="Google Shape;1864;p69"/>
            <p:cNvSpPr/>
            <p:nvPr/>
          </p:nvSpPr>
          <p:spPr>
            <a:xfrm>
              <a:off x="386150" y="4421475"/>
              <a:ext cx="47350" cy="43925"/>
            </a:xfrm>
            <a:custGeom>
              <a:avLst/>
              <a:gdLst/>
              <a:ahLst/>
              <a:cxnLst/>
              <a:rect l="l" t="t" r="r" b="b"/>
              <a:pathLst>
                <a:path w="1894" h="1757" extrusionOk="0">
                  <a:moveTo>
                    <a:pt x="911" y="1"/>
                  </a:moveTo>
                  <a:cubicBezTo>
                    <a:pt x="477" y="1"/>
                    <a:pt x="94" y="314"/>
                    <a:pt x="18" y="756"/>
                  </a:cubicBezTo>
                  <a:cubicBezTo>
                    <a:pt x="1" y="858"/>
                    <a:pt x="1" y="955"/>
                    <a:pt x="18" y="1051"/>
                  </a:cubicBezTo>
                  <a:lnTo>
                    <a:pt x="1243" y="1756"/>
                  </a:lnTo>
                  <a:cubicBezTo>
                    <a:pt x="1527" y="1649"/>
                    <a:pt x="1753" y="1391"/>
                    <a:pt x="1813" y="1063"/>
                  </a:cubicBezTo>
                  <a:cubicBezTo>
                    <a:pt x="1894" y="568"/>
                    <a:pt x="1560" y="95"/>
                    <a:pt x="1065" y="14"/>
                  </a:cubicBezTo>
                  <a:cubicBezTo>
                    <a:pt x="1013" y="5"/>
                    <a:pt x="962" y="1"/>
                    <a:pt x="9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65" name="Google Shape;1865;p69"/>
            <p:cNvSpPr/>
            <p:nvPr/>
          </p:nvSpPr>
          <p:spPr>
            <a:xfrm>
              <a:off x="380775" y="4416025"/>
              <a:ext cx="56475" cy="53000"/>
            </a:xfrm>
            <a:custGeom>
              <a:avLst/>
              <a:gdLst/>
              <a:ahLst/>
              <a:cxnLst/>
              <a:rect l="l" t="t" r="r" b="b"/>
              <a:pathLst>
                <a:path w="2259" h="2120" extrusionOk="0">
                  <a:moveTo>
                    <a:pt x="1122" y="1"/>
                  </a:moveTo>
                  <a:cubicBezTo>
                    <a:pt x="586" y="1"/>
                    <a:pt x="113" y="389"/>
                    <a:pt x="17" y="937"/>
                  </a:cubicBezTo>
                  <a:cubicBezTo>
                    <a:pt x="7" y="1011"/>
                    <a:pt x="0" y="1082"/>
                    <a:pt x="0" y="1157"/>
                  </a:cubicBezTo>
                  <a:lnTo>
                    <a:pt x="523" y="1458"/>
                  </a:lnTo>
                  <a:cubicBezTo>
                    <a:pt x="469" y="1356"/>
                    <a:pt x="436" y="1244"/>
                    <a:pt x="436" y="1125"/>
                  </a:cubicBezTo>
                  <a:cubicBezTo>
                    <a:pt x="436" y="1088"/>
                    <a:pt x="442" y="1050"/>
                    <a:pt x="447" y="1011"/>
                  </a:cubicBezTo>
                  <a:cubicBezTo>
                    <a:pt x="505" y="675"/>
                    <a:pt x="799" y="437"/>
                    <a:pt x="1127" y="437"/>
                  </a:cubicBezTo>
                  <a:cubicBezTo>
                    <a:pt x="1165" y="437"/>
                    <a:pt x="1204" y="441"/>
                    <a:pt x="1243" y="447"/>
                  </a:cubicBezTo>
                  <a:cubicBezTo>
                    <a:pt x="1620" y="512"/>
                    <a:pt x="1871" y="867"/>
                    <a:pt x="1813" y="1244"/>
                  </a:cubicBezTo>
                  <a:cubicBezTo>
                    <a:pt x="1781" y="1426"/>
                    <a:pt x="1678" y="1582"/>
                    <a:pt x="1528" y="1689"/>
                  </a:cubicBezTo>
                  <a:cubicBezTo>
                    <a:pt x="1415" y="1770"/>
                    <a:pt x="1286" y="1813"/>
                    <a:pt x="1146" y="1818"/>
                  </a:cubicBezTo>
                  <a:lnTo>
                    <a:pt x="1668" y="2120"/>
                  </a:lnTo>
                  <a:cubicBezTo>
                    <a:pt x="1705" y="2098"/>
                    <a:pt x="1742" y="2071"/>
                    <a:pt x="1781" y="2050"/>
                  </a:cubicBezTo>
                  <a:cubicBezTo>
                    <a:pt x="2028" y="1872"/>
                    <a:pt x="2189" y="1614"/>
                    <a:pt x="2243" y="1318"/>
                  </a:cubicBezTo>
                  <a:cubicBezTo>
                    <a:pt x="2253" y="1254"/>
                    <a:pt x="2259" y="1189"/>
                    <a:pt x="2259" y="1125"/>
                  </a:cubicBezTo>
                  <a:cubicBezTo>
                    <a:pt x="2259" y="587"/>
                    <a:pt x="1866" y="108"/>
                    <a:pt x="1318" y="18"/>
                  </a:cubicBezTo>
                  <a:cubicBezTo>
                    <a:pt x="1252" y="6"/>
                    <a:pt x="1187" y="1"/>
                    <a:pt x="11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866" name="Google Shape;1866;p69"/>
          <p:cNvSpPr/>
          <p:nvPr/>
        </p:nvSpPr>
        <p:spPr>
          <a:xfrm>
            <a:off x="11202702" y="3610708"/>
            <a:ext cx="607396" cy="599625"/>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Subtitle 5">
            <a:extLst>
              <a:ext uri="{FF2B5EF4-FFF2-40B4-BE49-F238E27FC236}">
                <a16:creationId xmlns:a16="http://schemas.microsoft.com/office/drawing/2014/main" id="{74C29CB2-DCBF-5D2F-F84D-CE146E556C9E}"/>
              </a:ext>
            </a:extLst>
          </p:cNvPr>
          <p:cNvSpPr>
            <a:spLocks noGrp="1"/>
          </p:cNvSpPr>
          <p:nvPr>
            <p:ph type="subTitle" idx="1"/>
          </p:nvPr>
        </p:nvSpPr>
        <p:spPr>
          <a:xfrm>
            <a:off x="3580800" y="2552221"/>
            <a:ext cx="5030400" cy="1519600"/>
          </a:xfrm>
        </p:spPr>
        <p:txBody>
          <a:bodyPr/>
          <a:lstStyle/>
          <a:p>
            <a:r>
              <a:rPr lang="en-US" sz="6000" dirty="0">
                <a:latin typeface="+mj-lt"/>
              </a:rPr>
              <a:t>Questions?</a:t>
            </a:r>
          </a:p>
          <a:p>
            <a:r>
              <a:rPr lang="en-US" sz="2000" dirty="0"/>
              <a:t>jkb2jf@virginia.edu</a:t>
            </a:r>
            <a:endParaRPr lang="en-US" sz="1800" dirty="0"/>
          </a:p>
        </p:txBody>
      </p:sp>
      <p:sp>
        <p:nvSpPr>
          <p:cNvPr id="7" name="Rectangle 6">
            <a:extLst>
              <a:ext uri="{FF2B5EF4-FFF2-40B4-BE49-F238E27FC236}">
                <a16:creationId xmlns:a16="http://schemas.microsoft.com/office/drawing/2014/main" id="{A4EC6E5F-DAA1-AD0A-7DEF-38B944441EC9}"/>
              </a:ext>
            </a:extLst>
          </p:cNvPr>
          <p:cNvSpPr/>
          <p:nvPr/>
        </p:nvSpPr>
        <p:spPr>
          <a:xfrm>
            <a:off x="3707027" y="4028303"/>
            <a:ext cx="4904173" cy="1561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FD32FF-D085-4922-66C3-F8D13B780607}"/>
              </a:ext>
            </a:extLst>
          </p:cNvPr>
          <p:cNvSpPr>
            <a:spLocks noGrp="1"/>
          </p:cNvSpPr>
          <p:nvPr>
            <p:ph type="sldNum" sz="quarter" idx="11"/>
          </p:nvPr>
        </p:nvSpPr>
        <p:spPr/>
        <p:txBody>
          <a:bodyPr/>
          <a:lstStyle/>
          <a:p>
            <a:fld id="{1F1DC75C-5EE8-F742-B88A-744EFCB10CB2}"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61"/>
          <p:cNvSpPr txBox="1">
            <a:spLocks noGrp="1"/>
          </p:cNvSpPr>
          <p:nvPr>
            <p:ph type="title"/>
          </p:nvPr>
        </p:nvSpPr>
        <p:spPr>
          <a:xfrm>
            <a:off x="2499200" y="1660800"/>
            <a:ext cx="7193600" cy="3536400"/>
          </a:xfrm>
          <a:prstGeom prst="rect">
            <a:avLst/>
          </a:prstGeom>
          <a:noFill/>
          <a:ln>
            <a:noFill/>
          </a:ln>
        </p:spPr>
        <p:txBody>
          <a:bodyPr spcFirstLastPara="1" wrap="square" lIns="121900" tIns="121900" rIns="121900" bIns="121900" anchor="ctr" anchorCtr="0">
            <a:noAutofit/>
          </a:bodyPr>
          <a:lstStyle/>
          <a:p>
            <a:r>
              <a:rPr lang="en" dirty="0">
                <a:solidFill>
                  <a:schemeClr val="accent5"/>
                </a:solidFill>
              </a:rPr>
              <a:t>BACKUP SLIDES</a:t>
            </a:r>
            <a:endParaRPr dirty="0">
              <a:solidFill>
                <a:schemeClr val="accent5"/>
              </a:solidFill>
            </a:endParaRPr>
          </a:p>
        </p:txBody>
      </p:sp>
      <p:grpSp>
        <p:nvGrpSpPr>
          <p:cNvPr id="1587" name="Google Shape;1587;p61"/>
          <p:cNvGrpSpPr/>
          <p:nvPr/>
        </p:nvGrpSpPr>
        <p:grpSpPr>
          <a:xfrm>
            <a:off x="611892" y="2642032"/>
            <a:ext cx="1574264" cy="1574264"/>
            <a:chOff x="458919" y="1981524"/>
            <a:chExt cx="1180698" cy="1180698"/>
          </a:xfrm>
        </p:grpSpPr>
        <p:sp>
          <p:nvSpPr>
            <p:cNvPr id="1588" name="Google Shape;1588;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9" name="Google Shape;1589;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0" name="Google Shape;1590;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1" name="Google Shape;1591;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2" name="Google Shape;1592;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93" name="Google Shape;1593;p61"/>
          <p:cNvGrpSpPr/>
          <p:nvPr/>
        </p:nvGrpSpPr>
        <p:grpSpPr>
          <a:xfrm flipH="1">
            <a:off x="10005825" y="2845232"/>
            <a:ext cx="1574264" cy="1574264"/>
            <a:chOff x="458919" y="1981524"/>
            <a:chExt cx="1180698" cy="1180698"/>
          </a:xfrm>
        </p:grpSpPr>
        <p:sp>
          <p:nvSpPr>
            <p:cNvPr id="1594" name="Google Shape;1594;p61"/>
            <p:cNvSpPr/>
            <p:nvPr/>
          </p:nvSpPr>
          <p:spPr>
            <a:xfrm>
              <a:off x="679579" y="2213990"/>
              <a:ext cx="710033" cy="710033"/>
            </a:xfrm>
            <a:custGeom>
              <a:avLst/>
              <a:gdLst/>
              <a:ahLst/>
              <a:cxnLst/>
              <a:rect l="l" t="t" r="r" b="b"/>
              <a:pathLst>
                <a:path w="14615" h="14615" extrusionOk="0">
                  <a:moveTo>
                    <a:pt x="7308" y="0"/>
                  </a:moveTo>
                  <a:cubicBezTo>
                    <a:pt x="3276" y="0"/>
                    <a:pt x="0" y="3275"/>
                    <a:pt x="0" y="7308"/>
                  </a:cubicBezTo>
                  <a:cubicBezTo>
                    <a:pt x="0" y="11346"/>
                    <a:pt x="3276" y="14614"/>
                    <a:pt x="7308" y="14614"/>
                  </a:cubicBezTo>
                  <a:cubicBezTo>
                    <a:pt x="11346" y="14614"/>
                    <a:pt x="14615" y="11346"/>
                    <a:pt x="14615" y="7308"/>
                  </a:cubicBezTo>
                  <a:cubicBezTo>
                    <a:pt x="14615" y="3275"/>
                    <a:pt x="11346" y="0"/>
                    <a:pt x="730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5" name="Google Shape;1595;p61"/>
            <p:cNvSpPr/>
            <p:nvPr/>
          </p:nvSpPr>
          <p:spPr>
            <a:xfrm>
              <a:off x="458919" y="2568981"/>
              <a:ext cx="593241" cy="593241"/>
            </a:xfrm>
            <a:custGeom>
              <a:avLst/>
              <a:gdLst/>
              <a:ahLst/>
              <a:cxnLst/>
              <a:rect l="l" t="t" r="r" b="b"/>
              <a:pathLst>
                <a:path w="12211" h="12211" extrusionOk="0">
                  <a:moveTo>
                    <a:pt x="0" y="1"/>
                  </a:moveTo>
                  <a:lnTo>
                    <a:pt x="0" y="12211"/>
                  </a:lnTo>
                  <a:lnTo>
                    <a:pt x="12210" y="12211"/>
                  </a:lnTo>
                  <a:lnTo>
                    <a:pt x="12210"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6" name="Google Shape;1596;p61"/>
            <p:cNvSpPr/>
            <p:nvPr/>
          </p:nvSpPr>
          <p:spPr>
            <a:xfrm>
              <a:off x="679579" y="2568981"/>
              <a:ext cx="372579" cy="355041"/>
            </a:xfrm>
            <a:custGeom>
              <a:avLst/>
              <a:gdLst/>
              <a:ahLst/>
              <a:cxnLst/>
              <a:rect l="l" t="t" r="r" b="b"/>
              <a:pathLst>
                <a:path w="7669" h="7308" extrusionOk="0">
                  <a:moveTo>
                    <a:pt x="0" y="1"/>
                  </a:moveTo>
                  <a:cubicBezTo>
                    <a:pt x="0" y="4039"/>
                    <a:pt x="3276" y="7307"/>
                    <a:pt x="7308" y="7307"/>
                  </a:cubicBezTo>
                  <a:cubicBezTo>
                    <a:pt x="7427" y="7307"/>
                    <a:pt x="7549" y="7302"/>
                    <a:pt x="7668" y="7297"/>
                  </a:cubicBezTo>
                  <a:lnTo>
                    <a:pt x="7668" y="1"/>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7" name="Google Shape;1597;p61"/>
            <p:cNvSpPr/>
            <p:nvPr/>
          </p:nvSpPr>
          <p:spPr>
            <a:xfrm>
              <a:off x="1046618" y="1981524"/>
              <a:ext cx="592998" cy="592998"/>
            </a:xfrm>
            <a:custGeom>
              <a:avLst/>
              <a:gdLst/>
              <a:ahLst/>
              <a:cxnLst/>
              <a:rect l="l" t="t" r="r" b="b"/>
              <a:pathLst>
                <a:path w="12206" h="12206" extrusionOk="0">
                  <a:moveTo>
                    <a:pt x="1" y="0"/>
                  </a:moveTo>
                  <a:lnTo>
                    <a:pt x="1" y="12205"/>
                  </a:lnTo>
                  <a:lnTo>
                    <a:pt x="12206" y="12205"/>
                  </a:lnTo>
                  <a:lnTo>
                    <a:pt x="12206"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8" name="Google Shape;1598;p61"/>
            <p:cNvSpPr/>
            <p:nvPr/>
          </p:nvSpPr>
          <p:spPr>
            <a:xfrm>
              <a:off x="1046618" y="2214476"/>
              <a:ext cx="342992" cy="360045"/>
            </a:xfrm>
            <a:custGeom>
              <a:avLst/>
              <a:gdLst/>
              <a:ahLst/>
              <a:cxnLst/>
              <a:rect l="l" t="t" r="r" b="b"/>
              <a:pathLst>
                <a:path w="7060" h="7411" extrusionOk="0">
                  <a:moveTo>
                    <a:pt x="1" y="1"/>
                  </a:moveTo>
                  <a:lnTo>
                    <a:pt x="1" y="7410"/>
                  </a:lnTo>
                  <a:lnTo>
                    <a:pt x="7054" y="7410"/>
                  </a:lnTo>
                  <a:cubicBezTo>
                    <a:pt x="7054" y="7373"/>
                    <a:pt x="7060" y="7335"/>
                    <a:pt x="7060" y="7298"/>
                  </a:cubicBezTo>
                  <a:cubicBezTo>
                    <a:pt x="7060" y="3345"/>
                    <a:pt x="3920" y="130"/>
                    <a:pt x="1"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99" name="Google Shape;1599;p61"/>
          <p:cNvSpPr/>
          <p:nvPr/>
        </p:nvSpPr>
        <p:spPr>
          <a:xfrm>
            <a:off x="1107961" y="961980"/>
            <a:ext cx="582145" cy="57473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0" name="Google Shape;1600;p61"/>
          <p:cNvSpPr/>
          <p:nvPr/>
        </p:nvSpPr>
        <p:spPr>
          <a:xfrm>
            <a:off x="10501886" y="5072801"/>
            <a:ext cx="582135" cy="574727"/>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 name="Slide Number Placeholder 1">
            <a:extLst>
              <a:ext uri="{FF2B5EF4-FFF2-40B4-BE49-F238E27FC236}">
                <a16:creationId xmlns:a16="http://schemas.microsoft.com/office/drawing/2014/main" id="{B822E955-8CB3-8880-5568-23F7D5284A32}"/>
              </a:ext>
            </a:extLst>
          </p:cNvPr>
          <p:cNvSpPr>
            <a:spLocks noGrp="1"/>
          </p:cNvSpPr>
          <p:nvPr>
            <p:ph type="sldNum" sz="quarter" idx="11"/>
          </p:nvPr>
        </p:nvSpPr>
        <p:spPr/>
        <p:txBody>
          <a:bodyPr/>
          <a:lstStyle/>
          <a:p>
            <a:fld id="{1F1DC75C-5EE8-F742-B88A-744EFCB10CB2}" type="slidenum">
              <a:rPr lang="en-US" smtClean="0"/>
              <a:pPr/>
              <a:t>55</a:t>
            </a:fld>
            <a:endParaRPr lang="en-US"/>
          </a:p>
        </p:txBody>
      </p:sp>
    </p:spTree>
    <p:extLst>
      <p:ext uri="{BB962C8B-B14F-4D97-AF65-F5344CB8AC3E}">
        <p14:creationId xmlns:p14="http://schemas.microsoft.com/office/powerpoint/2010/main" val="1775965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F815930C-4246-2E98-1F05-7FC1887A9BBC}"/>
              </a:ext>
            </a:extLst>
          </p:cNvPr>
          <p:cNvSpPr>
            <a:spLocks noGrp="1"/>
          </p:cNvSpPr>
          <p:nvPr>
            <p:ph type="sldNum" sz="quarter" idx="11"/>
          </p:nvPr>
        </p:nvSpPr>
        <p:spPr/>
        <p:txBody>
          <a:bodyPr/>
          <a:lstStyle/>
          <a:p>
            <a:fld id="{1F1DC75C-5EE8-F742-B88A-744EFCB10CB2}" type="slidenum">
              <a:rPr lang="en-US" smtClean="0"/>
              <a:pPr/>
              <a:t>56</a:t>
            </a:fld>
            <a:endParaRPr lang="en-US"/>
          </a:p>
        </p:txBody>
      </p:sp>
    </p:spTree>
    <p:extLst>
      <p:ext uri="{BB962C8B-B14F-4D97-AF65-F5344CB8AC3E}">
        <p14:creationId xmlns:p14="http://schemas.microsoft.com/office/powerpoint/2010/main" val="579097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698C26D0-78D9-C9EE-3BB2-5329AE0A5539}"/>
              </a:ext>
            </a:extLst>
          </p:cNvPr>
          <p:cNvSpPr>
            <a:spLocks noGrp="1"/>
          </p:cNvSpPr>
          <p:nvPr>
            <p:ph type="sldNum" sz="quarter" idx="11"/>
          </p:nvPr>
        </p:nvSpPr>
        <p:spPr/>
        <p:txBody>
          <a:bodyPr/>
          <a:lstStyle/>
          <a:p>
            <a:fld id="{1F1DC75C-5EE8-F742-B88A-744EFCB10CB2}" type="slidenum">
              <a:rPr lang="en-US" smtClean="0"/>
              <a:pPr/>
              <a:t>57</a:t>
            </a:fld>
            <a:endParaRPr lang="en-US"/>
          </a:p>
        </p:txBody>
      </p:sp>
    </p:spTree>
    <p:extLst>
      <p:ext uri="{BB962C8B-B14F-4D97-AF65-F5344CB8AC3E}">
        <p14:creationId xmlns:p14="http://schemas.microsoft.com/office/powerpoint/2010/main" val="534214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tx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14429CD2-824E-9C4A-91B8-9D5E84A26903}"/>
              </a:ext>
            </a:extLst>
          </p:cNvPr>
          <p:cNvSpPr>
            <a:spLocks noGrp="1"/>
          </p:cNvSpPr>
          <p:nvPr>
            <p:ph type="sldNum" sz="quarter" idx="11"/>
          </p:nvPr>
        </p:nvSpPr>
        <p:spPr/>
        <p:txBody>
          <a:bodyPr/>
          <a:lstStyle/>
          <a:p>
            <a:fld id="{1F1DC75C-5EE8-F742-B88A-744EFCB10CB2}" type="slidenum">
              <a:rPr lang="en-US" smtClean="0"/>
              <a:pPr/>
              <a:t>58</a:t>
            </a:fld>
            <a:endParaRPr lang="en-US"/>
          </a:p>
        </p:txBody>
      </p:sp>
    </p:spTree>
    <p:extLst>
      <p:ext uri="{BB962C8B-B14F-4D97-AF65-F5344CB8AC3E}">
        <p14:creationId xmlns:p14="http://schemas.microsoft.com/office/powerpoint/2010/main" val="2184199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BBA18019-0AAD-03EC-587E-9776E15AE6C0}"/>
              </a:ext>
            </a:extLst>
          </p:cNvPr>
          <p:cNvSpPr>
            <a:spLocks noGrp="1"/>
          </p:cNvSpPr>
          <p:nvPr>
            <p:ph type="sldNum" sz="quarter" idx="11"/>
          </p:nvPr>
        </p:nvSpPr>
        <p:spPr/>
        <p:txBody>
          <a:bodyPr/>
          <a:lstStyle/>
          <a:p>
            <a:fld id="{1F1DC75C-5EE8-F742-B88A-744EFCB10CB2}" type="slidenum">
              <a:rPr lang="en-US" smtClean="0"/>
              <a:pPr/>
              <a:t>59</a:t>
            </a:fld>
            <a:endParaRPr lang="en-US"/>
          </a:p>
        </p:txBody>
      </p:sp>
    </p:spTree>
    <p:extLst>
      <p:ext uri="{BB962C8B-B14F-4D97-AF65-F5344CB8AC3E}">
        <p14:creationId xmlns:p14="http://schemas.microsoft.com/office/powerpoint/2010/main" val="35683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3"/>
          <p:cNvSpPr txBox="1">
            <a:spLocks noGrp="1"/>
          </p:cNvSpPr>
          <p:nvPr>
            <p:ph type="title"/>
          </p:nvPr>
        </p:nvSpPr>
        <p:spPr>
          <a:xfrm>
            <a:off x="960000" y="767361"/>
            <a:ext cx="10272000" cy="763600"/>
          </a:xfrm>
          <a:prstGeom prst="rect">
            <a:avLst/>
          </a:prstGeom>
        </p:spPr>
        <p:txBody>
          <a:bodyPr spcFirstLastPara="1" vert="horz" wrap="square" lIns="121900" tIns="121900" rIns="121900" bIns="121900" rtlCol="0" anchor="ctr" anchorCtr="0">
            <a:noAutofit/>
          </a:bodyPr>
          <a:lstStyle/>
          <a:p>
            <a:pPr algn="ctr"/>
            <a:r>
              <a:rPr lang="en" dirty="0"/>
              <a:t>STEM Education is </a:t>
            </a:r>
            <a:r>
              <a:rPr lang="en" dirty="0">
                <a:solidFill>
                  <a:schemeClr val="accent1"/>
                </a:solidFill>
              </a:rPr>
              <a:t>linked</a:t>
            </a:r>
            <a:r>
              <a:rPr lang="en" dirty="0"/>
              <a:t> to the STEM Field </a:t>
            </a:r>
            <a:endParaRPr dirty="0">
              <a:solidFill>
                <a:schemeClr val="accent5"/>
              </a:solidFill>
            </a:endParaRPr>
          </a:p>
        </p:txBody>
      </p:sp>
      <p:sp>
        <p:nvSpPr>
          <p:cNvPr id="815" name="Google Shape;815;p43"/>
          <p:cNvSpPr/>
          <p:nvPr/>
        </p:nvSpPr>
        <p:spPr>
          <a:xfrm>
            <a:off x="1010902" y="2717190"/>
            <a:ext cx="607396" cy="599625"/>
          </a:xfrm>
          <a:custGeom>
            <a:avLst/>
            <a:gdLst/>
            <a:ahLst/>
            <a:cxnLst/>
            <a:rect l="l" t="t" r="r" b="b"/>
            <a:pathLst>
              <a:path w="3426" h="3383" extrusionOk="0">
                <a:moveTo>
                  <a:pt x="1713" y="0"/>
                </a:moveTo>
                <a:cubicBezTo>
                  <a:pt x="1670" y="0"/>
                  <a:pt x="1627" y="22"/>
                  <a:pt x="1603" y="65"/>
                </a:cubicBezTo>
                <a:lnTo>
                  <a:pt x="1087" y="1011"/>
                </a:lnTo>
                <a:cubicBezTo>
                  <a:pt x="1070" y="1033"/>
                  <a:pt x="1055" y="1055"/>
                  <a:pt x="1033" y="1065"/>
                </a:cubicBezTo>
                <a:lnTo>
                  <a:pt x="87" y="1581"/>
                </a:lnTo>
                <a:cubicBezTo>
                  <a:pt x="0" y="1630"/>
                  <a:pt x="0" y="1753"/>
                  <a:pt x="87" y="1802"/>
                </a:cubicBezTo>
                <a:lnTo>
                  <a:pt x="1033" y="2318"/>
                </a:lnTo>
                <a:cubicBezTo>
                  <a:pt x="1055" y="2328"/>
                  <a:pt x="1070" y="2350"/>
                  <a:pt x="1087" y="2372"/>
                </a:cubicBezTo>
                <a:lnTo>
                  <a:pt x="1603" y="3318"/>
                </a:lnTo>
                <a:cubicBezTo>
                  <a:pt x="1627" y="3361"/>
                  <a:pt x="1670" y="3383"/>
                  <a:pt x="1713" y="3383"/>
                </a:cubicBezTo>
                <a:cubicBezTo>
                  <a:pt x="1756" y="3383"/>
                  <a:pt x="1799" y="3361"/>
                  <a:pt x="1822" y="3318"/>
                </a:cubicBezTo>
                <a:lnTo>
                  <a:pt x="2339" y="2372"/>
                </a:lnTo>
                <a:cubicBezTo>
                  <a:pt x="2350" y="2350"/>
                  <a:pt x="2371" y="2328"/>
                  <a:pt x="2388" y="2318"/>
                </a:cubicBezTo>
                <a:lnTo>
                  <a:pt x="3334" y="1802"/>
                </a:lnTo>
                <a:cubicBezTo>
                  <a:pt x="3425" y="1753"/>
                  <a:pt x="3425" y="1630"/>
                  <a:pt x="3334" y="1581"/>
                </a:cubicBezTo>
                <a:lnTo>
                  <a:pt x="2388" y="1065"/>
                </a:lnTo>
                <a:cubicBezTo>
                  <a:pt x="2371" y="1055"/>
                  <a:pt x="2350" y="1033"/>
                  <a:pt x="2339" y="1011"/>
                </a:cubicBezTo>
                <a:lnTo>
                  <a:pt x="1822" y="65"/>
                </a:lnTo>
                <a:cubicBezTo>
                  <a:pt x="1799" y="22"/>
                  <a:pt x="1756" y="0"/>
                  <a:pt x="171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Graphic 10" descr="Schoolhouse outline">
            <a:extLst>
              <a:ext uri="{FF2B5EF4-FFF2-40B4-BE49-F238E27FC236}">
                <a16:creationId xmlns:a16="http://schemas.microsoft.com/office/drawing/2014/main" id="{E2C5CECB-9641-EB4D-AF51-4A8E3673A5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8298" y="3420769"/>
            <a:ext cx="3401200" cy="2822028"/>
          </a:xfrm>
          <a:prstGeom prst="rect">
            <a:avLst/>
          </a:prstGeom>
        </p:spPr>
      </p:pic>
      <p:pic>
        <p:nvPicPr>
          <p:cNvPr id="16" name="Graphic 15" descr="City outline">
            <a:extLst>
              <a:ext uri="{FF2B5EF4-FFF2-40B4-BE49-F238E27FC236}">
                <a16:creationId xmlns:a16="http://schemas.microsoft.com/office/drawing/2014/main" id="{9EBFA1FB-74BD-CB4F-A9C9-468E068D9D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3510" y="1395643"/>
            <a:ext cx="2643094" cy="2643094"/>
          </a:xfrm>
          <a:prstGeom prst="rect">
            <a:avLst/>
          </a:prstGeom>
        </p:spPr>
      </p:pic>
      <p:grpSp>
        <p:nvGrpSpPr>
          <p:cNvPr id="25" name="Group 24">
            <a:extLst>
              <a:ext uri="{FF2B5EF4-FFF2-40B4-BE49-F238E27FC236}">
                <a16:creationId xmlns:a16="http://schemas.microsoft.com/office/drawing/2014/main" id="{D3605346-FA81-DE40-8C26-0258C5E70831}"/>
              </a:ext>
            </a:extLst>
          </p:cNvPr>
          <p:cNvGrpSpPr/>
          <p:nvPr/>
        </p:nvGrpSpPr>
        <p:grpSpPr>
          <a:xfrm>
            <a:off x="4796023" y="2565332"/>
            <a:ext cx="3000961" cy="2643094"/>
            <a:chOff x="4572548" y="2423441"/>
            <a:chExt cx="3000961" cy="2643094"/>
          </a:xfrm>
        </p:grpSpPr>
        <p:pic>
          <p:nvPicPr>
            <p:cNvPr id="23" name="Graphic 22" descr="Road outline">
              <a:extLst>
                <a:ext uri="{FF2B5EF4-FFF2-40B4-BE49-F238E27FC236}">
                  <a16:creationId xmlns:a16="http://schemas.microsoft.com/office/drawing/2014/main" id="{DECC3DC1-DE08-6448-A0DE-F3FCD7D36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482" y="2423441"/>
              <a:ext cx="2643094" cy="2643094"/>
            </a:xfrm>
            <a:prstGeom prst="rect">
              <a:avLst/>
            </a:prstGeom>
          </p:spPr>
        </p:pic>
        <p:sp>
          <p:nvSpPr>
            <p:cNvPr id="24" name="Rectangle 23">
              <a:extLst>
                <a:ext uri="{FF2B5EF4-FFF2-40B4-BE49-F238E27FC236}">
                  <a16:creationId xmlns:a16="http://schemas.microsoft.com/office/drawing/2014/main" id="{4BE3555B-D0AF-E54F-A26C-DBBC5DC35FED}"/>
                </a:ext>
              </a:extLst>
            </p:cNvPr>
            <p:cNvSpPr/>
            <p:nvPr/>
          </p:nvSpPr>
          <p:spPr>
            <a:xfrm>
              <a:off x="4572548" y="2819867"/>
              <a:ext cx="1277007" cy="12454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4DBA6BC1-1C6C-9449-9AA7-323A4CE21AB9}"/>
                </a:ext>
              </a:extLst>
            </p:cNvPr>
            <p:cNvSpPr/>
            <p:nvPr/>
          </p:nvSpPr>
          <p:spPr>
            <a:xfrm>
              <a:off x="6747640" y="2558759"/>
              <a:ext cx="825869" cy="8702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8E156701-C4D0-D74B-ABE9-352920DFB3CC}"/>
              </a:ext>
            </a:extLst>
          </p:cNvPr>
          <p:cNvSpPr txBox="1"/>
          <p:nvPr/>
        </p:nvSpPr>
        <p:spPr>
          <a:xfrm>
            <a:off x="2194556" y="5752307"/>
            <a:ext cx="2248684" cy="461665"/>
          </a:xfrm>
          <a:prstGeom prst="rect">
            <a:avLst/>
          </a:prstGeom>
          <a:noFill/>
        </p:spPr>
        <p:txBody>
          <a:bodyPr wrap="square" rtlCol="0">
            <a:spAutoFit/>
          </a:bodyPr>
          <a:lstStyle/>
          <a:p>
            <a:pPr algn="ctr"/>
            <a:r>
              <a:rPr lang="en-US" sz="2400" dirty="0"/>
              <a:t>STEM Education</a:t>
            </a:r>
          </a:p>
        </p:txBody>
      </p:sp>
      <p:sp>
        <p:nvSpPr>
          <p:cNvPr id="12" name="TextBox 11">
            <a:extLst>
              <a:ext uri="{FF2B5EF4-FFF2-40B4-BE49-F238E27FC236}">
                <a16:creationId xmlns:a16="http://schemas.microsoft.com/office/drawing/2014/main" id="{D3E803CA-C4C5-CC40-B35D-1928F9428C11}"/>
              </a:ext>
            </a:extLst>
          </p:cNvPr>
          <p:cNvSpPr txBox="1"/>
          <p:nvPr/>
        </p:nvSpPr>
        <p:spPr>
          <a:xfrm>
            <a:off x="7781718" y="3577072"/>
            <a:ext cx="2271218" cy="461665"/>
          </a:xfrm>
          <a:prstGeom prst="rect">
            <a:avLst/>
          </a:prstGeom>
          <a:noFill/>
        </p:spPr>
        <p:txBody>
          <a:bodyPr wrap="square" rtlCol="0">
            <a:spAutoFit/>
          </a:bodyPr>
          <a:lstStyle/>
          <a:p>
            <a:pPr algn="ctr"/>
            <a:r>
              <a:rPr lang="en-US" sz="2400" dirty="0"/>
              <a:t>STEM Industry</a:t>
            </a:r>
          </a:p>
        </p:txBody>
      </p:sp>
      <p:sp>
        <p:nvSpPr>
          <p:cNvPr id="3" name="Slide Number Placeholder 2">
            <a:extLst>
              <a:ext uri="{FF2B5EF4-FFF2-40B4-BE49-F238E27FC236}">
                <a16:creationId xmlns:a16="http://schemas.microsoft.com/office/drawing/2014/main" id="{6776D403-1657-827D-D695-560ED1CFD15F}"/>
              </a:ext>
            </a:extLst>
          </p:cNvPr>
          <p:cNvSpPr>
            <a:spLocks noGrp="1"/>
          </p:cNvSpPr>
          <p:nvPr>
            <p:ph type="sldNum" sz="quarter" idx="11"/>
          </p:nvPr>
        </p:nvSpPr>
        <p:spPr/>
        <p:txBody>
          <a:bodyPr/>
          <a:lstStyle/>
          <a:p>
            <a:fld id="{1F1DC75C-5EE8-F742-B88A-744EFCB10CB2}" type="slidenum">
              <a:rPr lang="en-US" smtClean="0"/>
              <a:pPr/>
              <a:t>6</a:t>
            </a:fld>
            <a:endParaRPr lang="en-US"/>
          </a:p>
        </p:txBody>
      </p:sp>
    </p:spTree>
    <p:extLst>
      <p:ext uri="{BB962C8B-B14F-4D97-AF65-F5344CB8AC3E}">
        <p14:creationId xmlns:p14="http://schemas.microsoft.com/office/powerpoint/2010/main" val="3554460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tx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D067A631-EAEE-9A1A-9222-59F1DD1076A8}"/>
              </a:ext>
            </a:extLst>
          </p:cNvPr>
          <p:cNvSpPr>
            <a:spLocks noGrp="1"/>
          </p:cNvSpPr>
          <p:nvPr>
            <p:ph type="sldNum" sz="quarter" idx="11"/>
          </p:nvPr>
        </p:nvSpPr>
        <p:spPr/>
        <p:txBody>
          <a:bodyPr/>
          <a:lstStyle/>
          <a:p>
            <a:fld id="{1F1DC75C-5EE8-F742-B88A-744EFCB10CB2}" type="slidenum">
              <a:rPr lang="en-US" smtClean="0"/>
              <a:pPr/>
              <a:t>60</a:t>
            </a:fld>
            <a:endParaRPr lang="en-US"/>
          </a:p>
        </p:txBody>
      </p:sp>
    </p:spTree>
    <p:extLst>
      <p:ext uri="{BB962C8B-B14F-4D97-AF65-F5344CB8AC3E}">
        <p14:creationId xmlns:p14="http://schemas.microsoft.com/office/powerpoint/2010/main" val="1016990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A0D537DB-03C9-376B-7D5E-A0D71F80D066}"/>
              </a:ext>
            </a:extLst>
          </p:cNvPr>
          <p:cNvSpPr>
            <a:spLocks noGrp="1"/>
          </p:cNvSpPr>
          <p:nvPr>
            <p:ph type="sldNum" sz="quarter" idx="11"/>
          </p:nvPr>
        </p:nvSpPr>
        <p:spPr/>
        <p:txBody>
          <a:bodyPr/>
          <a:lstStyle/>
          <a:p>
            <a:fld id="{1F1DC75C-5EE8-F742-B88A-744EFCB10CB2}" type="slidenum">
              <a:rPr lang="en-US" smtClean="0"/>
              <a:pPr/>
              <a:t>61</a:t>
            </a:fld>
            <a:endParaRPr lang="en-US"/>
          </a:p>
        </p:txBody>
      </p:sp>
    </p:spTree>
    <p:extLst>
      <p:ext uri="{BB962C8B-B14F-4D97-AF65-F5344CB8AC3E}">
        <p14:creationId xmlns:p14="http://schemas.microsoft.com/office/powerpoint/2010/main" val="1490572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bg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bg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bg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Make Recommendations</a:t>
            </a:r>
          </a:p>
        </p:txBody>
      </p:sp>
      <p:sp>
        <p:nvSpPr>
          <p:cNvPr id="3" name="TextBox 2">
            <a:extLst>
              <a:ext uri="{FF2B5EF4-FFF2-40B4-BE49-F238E27FC236}">
                <a16:creationId xmlns:a16="http://schemas.microsoft.com/office/drawing/2014/main" id="{19FDAD70-55F5-7BFE-C05F-09F9EEDCE2FF}"/>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
        <p:nvSpPr>
          <p:cNvPr id="2" name="Slide Number Placeholder 1">
            <a:extLst>
              <a:ext uri="{FF2B5EF4-FFF2-40B4-BE49-F238E27FC236}">
                <a16:creationId xmlns:a16="http://schemas.microsoft.com/office/drawing/2014/main" id="{78A0985B-F083-9D12-C2F5-A32956834DA0}"/>
              </a:ext>
            </a:extLst>
          </p:cNvPr>
          <p:cNvSpPr>
            <a:spLocks noGrp="1"/>
          </p:cNvSpPr>
          <p:nvPr>
            <p:ph type="sldNum" sz="quarter" idx="11"/>
          </p:nvPr>
        </p:nvSpPr>
        <p:spPr/>
        <p:txBody>
          <a:bodyPr/>
          <a:lstStyle/>
          <a:p>
            <a:fld id="{1F1DC75C-5EE8-F742-B88A-744EFCB10CB2}" type="slidenum">
              <a:rPr lang="en-US" smtClean="0"/>
              <a:pPr/>
              <a:t>62</a:t>
            </a:fld>
            <a:endParaRPr lang="en-US"/>
          </a:p>
        </p:txBody>
      </p:sp>
    </p:spTree>
    <p:extLst>
      <p:ext uri="{BB962C8B-B14F-4D97-AF65-F5344CB8AC3E}">
        <p14:creationId xmlns:p14="http://schemas.microsoft.com/office/powerpoint/2010/main" val="16412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grpSp>
        <p:nvGrpSpPr>
          <p:cNvPr id="1576" name="Google Shape;1576;p60"/>
          <p:cNvGrpSpPr/>
          <p:nvPr/>
        </p:nvGrpSpPr>
        <p:grpSpPr>
          <a:xfrm flipH="1">
            <a:off x="10673550" y="5195857"/>
            <a:ext cx="1319361" cy="1295263"/>
            <a:chOff x="301512" y="3999442"/>
            <a:chExt cx="989521" cy="971447"/>
          </a:xfrm>
        </p:grpSpPr>
        <p:sp>
          <p:nvSpPr>
            <p:cNvPr id="1577" name="Google Shape;1577;p60"/>
            <p:cNvSpPr/>
            <p:nvPr/>
          </p:nvSpPr>
          <p:spPr>
            <a:xfrm>
              <a:off x="550077" y="4229934"/>
              <a:ext cx="740956" cy="740956"/>
            </a:xfrm>
            <a:custGeom>
              <a:avLst/>
              <a:gdLst/>
              <a:ahLst/>
              <a:cxnLst/>
              <a:rect l="l" t="t" r="r" b="b"/>
              <a:pathLst>
                <a:path w="15868" h="15868" extrusionOk="0">
                  <a:moveTo>
                    <a:pt x="7936" y="1"/>
                  </a:moveTo>
                  <a:cubicBezTo>
                    <a:pt x="3554" y="1"/>
                    <a:pt x="0" y="3555"/>
                    <a:pt x="0" y="7932"/>
                  </a:cubicBezTo>
                  <a:cubicBezTo>
                    <a:pt x="0" y="12314"/>
                    <a:pt x="3554" y="15868"/>
                    <a:pt x="7936" y="15868"/>
                  </a:cubicBezTo>
                  <a:cubicBezTo>
                    <a:pt x="12312" y="15868"/>
                    <a:pt x="15867" y="12314"/>
                    <a:pt x="15867" y="7932"/>
                  </a:cubicBezTo>
                  <a:cubicBezTo>
                    <a:pt x="15867" y="3555"/>
                    <a:pt x="12312" y="1"/>
                    <a:pt x="7936"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8" name="Google Shape;1578;p60"/>
            <p:cNvSpPr/>
            <p:nvPr/>
          </p:nvSpPr>
          <p:spPr>
            <a:xfrm>
              <a:off x="301512" y="3999442"/>
              <a:ext cx="619176" cy="619176"/>
            </a:xfrm>
            <a:custGeom>
              <a:avLst/>
              <a:gdLst/>
              <a:ahLst/>
              <a:cxnLst/>
              <a:rect l="l" t="t" r="r" b="b"/>
              <a:pathLst>
                <a:path w="13260" h="13260" extrusionOk="0">
                  <a:moveTo>
                    <a:pt x="0" y="1"/>
                  </a:moveTo>
                  <a:lnTo>
                    <a:pt x="0" y="13260"/>
                  </a:lnTo>
                  <a:lnTo>
                    <a:pt x="13259" y="13260"/>
                  </a:lnTo>
                  <a:lnTo>
                    <a:pt x="1325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sp>
          <p:nvSpPr>
            <p:cNvPr id="1579" name="Google Shape;1579;p60"/>
            <p:cNvSpPr/>
            <p:nvPr/>
          </p:nvSpPr>
          <p:spPr>
            <a:xfrm>
              <a:off x="550077" y="4229934"/>
              <a:ext cx="370618" cy="388689"/>
            </a:xfrm>
            <a:custGeom>
              <a:avLst/>
              <a:gdLst/>
              <a:ahLst/>
              <a:cxnLst/>
              <a:rect l="l" t="t" r="r" b="b"/>
              <a:pathLst>
                <a:path w="7937" h="8324" extrusionOk="0">
                  <a:moveTo>
                    <a:pt x="7936" y="1"/>
                  </a:moveTo>
                  <a:cubicBezTo>
                    <a:pt x="3554" y="1"/>
                    <a:pt x="0" y="3555"/>
                    <a:pt x="0" y="7932"/>
                  </a:cubicBezTo>
                  <a:cubicBezTo>
                    <a:pt x="0" y="8066"/>
                    <a:pt x="5" y="8195"/>
                    <a:pt x="11" y="8324"/>
                  </a:cubicBezTo>
                  <a:lnTo>
                    <a:pt x="7936" y="8324"/>
                  </a:lnTo>
                  <a:lnTo>
                    <a:pt x="7936"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alibri Light" panose="020F0302020204030204" pitchFamily="34" charset="0"/>
                <a:cs typeface="Calibri Light" panose="020F0302020204030204" pitchFamily="34" charset="0"/>
              </a:endParaRPr>
            </a:p>
          </p:txBody>
        </p:sp>
      </p:grpSp>
      <p:grpSp>
        <p:nvGrpSpPr>
          <p:cNvPr id="4" name="Group 3">
            <a:extLst>
              <a:ext uri="{FF2B5EF4-FFF2-40B4-BE49-F238E27FC236}">
                <a16:creationId xmlns:a16="http://schemas.microsoft.com/office/drawing/2014/main" id="{DF1BCC2C-84D6-B74E-6371-1C28556B0C1C}"/>
              </a:ext>
            </a:extLst>
          </p:cNvPr>
          <p:cNvGrpSpPr/>
          <p:nvPr/>
        </p:nvGrpSpPr>
        <p:grpSpPr>
          <a:xfrm>
            <a:off x="2574490" y="951525"/>
            <a:ext cx="7042628" cy="5175814"/>
            <a:chOff x="2574490" y="951525"/>
            <a:chExt cx="7042628" cy="5175814"/>
          </a:xfrm>
        </p:grpSpPr>
        <p:grpSp>
          <p:nvGrpSpPr>
            <p:cNvPr id="5" name="Group 4">
              <a:extLst>
                <a:ext uri="{FF2B5EF4-FFF2-40B4-BE49-F238E27FC236}">
                  <a16:creationId xmlns:a16="http://schemas.microsoft.com/office/drawing/2014/main" id="{76054070-9338-8C45-B7DF-CE1D16764414}"/>
                </a:ext>
              </a:extLst>
            </p:cNvPr>
            <p:cNvGrpSpPr/>
            <p:nvPr/>
          </p:nvGrpSpPr>
          <p:grpSpPr>
            <a:xfrm>
              <a:off x="2574490" y="1119506"/>
              <a:ext cx="7042628" cy="4901919"/>
              <a:chOff x="2574490" y="1119506"/>
              <a:chExt cx="7042628" cy="4901919"/>
            </a:xfrm>
          </p:grpSpPr>
          <p:sp>
            <p:nvSpPr>
              <p:cNvPr id="32" name="Curved Right Arrow 31">
                <a:extLst>
                  <a:ext uri="{FF2B5EF4-FFF2-40B4-BE49-F238E27FC236}">
                    <a16:creationId xmlns:a16="http://schemas.microsoft.com/office/drawing/2014/main" id="{B9A361F7-FBE1-C24B-86DB-D3DD4DF9E321}"/>
                  </a:ext>
                </a:extLst>
              </p:cNvPr>
              <p:cNvSpPr/>
              <p:nvPr/>
            </p:nvSpPr>
            <p:spPr>
              <a:xfrm rot="10954212">
                <a:off x="6897908" y="1173860"/>
                <a:ext cx="2564060" cy="4832840"/>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Calibri Light" panose="020F0302020204030204" pitchFamily="34" charset="0"/>
                  <a:cs typeface="Calibri Light" panose="020F0302020204030204" pitchFamily="34" charset="0"/>
                </a:endParaRPr>
              </a:p>
            </p:txBody>
          </p:sp>
          <p:sp>
            <p:nvSpPr>
              <p:cNvPr id="31" name="Curved Right Arrow 30">
                <a:extLst>
                  <a:ext uri="{FF2B5EF4-FFF2-40B4-BE49-F238E27FC236}">
                    <a16:creationId xmlns:a16="http://schemas.microsoft.com/office/drawing/2014/main" id="{5A815E8C-72BF-D84F-B075-C049845A90BF}"/>
                  </a:ext>
                </a:extLst>
              </p:cNvPr>
              <p:cNvSpPr/>
              <p:nvPr/>
            </p:nvSpPr>
            <p:spPr>
              <a:xfrm rot="11655341">
                <a:off x="7235371" y="2831303"/>
                <a:ext cx="1966003" cy="2707519"/>
              </a:xfrm>
              <a:prstGeom prst="curvedRightArrow">
                <a:avLst>
                  <a:gd name="adj1" fmla="val 0"/>
                  <a:gd name="adj2" fmla="val 10601"/>
                  <a:gd name="adj3" fmla="val 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5" name="Curved Right Arrow 34">
                <a:extLst>
                  <a:ext uri="{FF2B5EF4-FFF2-40B4-BE49-F238E27FC236}">
                    <a16:creationId xmlns:a16="http://schemas.microsoft.com/office/drawing/2014/main" id="{EB1357B3-941C-4A49-A897-62FB8F2B44ED}"/>
                  </a:ext>
                </a:extLst>
              </p:cNvPr>
              <p:cNvSpPr/>
              <p:nvPr/>
            </p:nvSpPr>
            <p:spPr>
              <a:xfrm>
                <a:off x="2574490" y="2574651"/>
                <a:ext cx="1904615" cy="1270264"/>
              </a:xfrm>
              <a:prstGeom prst="curvedRightArrow">
                <a:avLst>
                  <a:gd name="adj1" fmla="val 0"/>
                  <a:gd name="adj2" fmla="val 10601"/>
                  <a:gd name="adj3" fmla="val 9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6" name="Curved Right Arrow 35">
                <a:extLst>
                  <a:ext uri="{FF2B5EF4-FFF2-40B4-BE49-F238E27FC236}">
                    <a16:creationId xmlns:a16="http://schemas.microsoft.com/office/drawing/2014/main" id="{2CFE7806-7492-EC45-BF03-A64AACF21899}"/>
                  </a:ext>
                </a:extLst>
              </p:cNvPr>
              <p:cNvSpPr/>
              <p:nvPr/>
            </p:nvSpPr>
            <p:spPr>
              <a:xfrm>
                <a:off x="2574490" y="1809408"/>
                <a:ext cx="1940952" cy="262318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7" name="Curved Right Arrow 36">
                <a:extLst>
                  <a:ext uri="{FF2B5EF4-FFF2-40B4-BE49-F238E27FC236}">
                    <a16:creationId xmlns:a16="http://schemas.microsoft.com/office/drawing/2014/main" id="{42687426-A728-C14D-B291-AF95C9466461}"/>
                  </a:ext>
                </a:extLst>
              </p:cNvPr>
              <p:cNvSpPr/>
              <p:nvPr/>
            </p:nvSpPr>
            <p:spPr>
              <a:xfrm>
                <a:off x="2574490" y="1119506"/>
                <a:ext cx="1923651" cy="4901919"/>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8" name="Curved Right Arrow 37">
                <a:extLst>
                  <a:ext uri="{FF2B5EF4-FFF2-40B4-BE49-F238E27FC236}">
                    <a16:creationId xmlns:a16="http://schemas.microsoft.com/office/drawing/2014/main" id="{02AB99B2-D836-B445-9D65-66CA54A962E0}"/>
                  </a:ext>
                </a:extLst>
              </p:cNvPr>
              <p:cNvSpPr/>
              <p:nvPr/>
            </p:nvSpPr>
            <p:spPr>
              <a:xfrm>
                <a:off x="2681835" y="3059722"/>
                <a:ext cx="1712817" cy="2262311"/>
              </a:xfrm>
              <a:prstGeom prst="curvedRightArrow">
                <a:avLst>
                  <a:gd name="adj1" fmla="val 0"/>
                  <a:gd name="adj2" fmla="val 10601"/>
                  <a:gd name="adj3" fmla="val 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3" name="Curved Right Arrow 32">
                <a:extLst>
                  <a:ext uri="{FF2B5EF4-FFF2-40B4-BE49-F238E27FC236}">
                    <a16:creationId xmlns:a16="http://schemas.microsoft.com/office/drawing/2014/main" id="{53B61A45-57E8-024D-BF22-BDD5EBB67D26}"/>
                  </a:ext>
                </a:extLst>
              </p:cNvPr>
              <p:cNvSpPr/>
              <p:nvPr/>
            </p:nvSpPr>
            <p:spPr>
              <a:xfrm rot="10800000">
                <a:off x="6958625" y="3501825"/>
                <a:ext cx="2572908" cy="911180"/>
              </a:xfrm>
              <a:prstGeom prst="curvedRightArrow">
                <a:avLst>
                  <a:gd name="adj1" fmla="val 0"/>
                  <a:gd name="adj2" fmla="val 23440"/>
                  <a:gd name="adj3" fmla="val 24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sp>
            <p:nvSpPr>
              <p:cNvPr id="34" name="Curved Right Arrow 33">
                <a:extLst>
                  <a:ext uri="{FF2B5EF4-FFF2-40B4-BE49-F238E27FC236}">
                    <a16:creationId xmlns:a16="http://schemas.microsoft.com/office/drawing/2014/main" id="{FB70CF0D-91BE-1641-9387-8F8D0B4952F4}"/>
                  </a:ext>
                </a:extLst>
              </p:cNvPr>
              <p:cNvSpPr/>
              <p:nvPr/>
            </p:nvSpPr>
            <p:spPr>
              <a:xfrm rot="10986873">
                <a:off x="6938171" y="1855013"/>
                <a:ext cx="2678947" cy="2481301"/>
              </a:xfrm>
              <a:prstGeom prst="curvedRightArrow">
                <a:avLst>
                  <a:gd name="adj1" fmla="val 0"/>
                  <a:gd name="adj2" fmla="val 10601"/>
                  <a:gd name="adj3" fmla="val 85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Calibri Light" panose="020F0302020204030204" pitchFamily="34" charset="0"/>
                  <a:cs typeface="Calibri Light" panose="020F0302020204030204" pitchFamily="34" charset="0"/>
                </a:endParaRPr>
              </a:p>
            </p:txBody>
          </p:sp>
        </p:grpSp>
        <p:sp>
          <p:nvSpPr>
            <p:cNvPr id="23" name="Terminator 22">
              <a:extLst>
                <a:ext uri="{FF2B5EF4-FFF2-40B4-BE49-F238E27FC236}">
                  <a16:creationId xmlns:a16="http://schemas.microsoft.com/office/drawing/2014/main" id="{2A245DB3-94FA-434B-ABB9-FAD6CE092F5A}"/>
                </a:ext>
              </a:extLst>
            </p:cNvPr>
            <p:cNvSpPr/>
            <p:nvPr/>
          </p:nvSpPr>
          <p:spPr>
            <a:xfrm>
              <a:off x="4498141" y="951525"/>
              <a:ext cx="2472478"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Generalize the problem</a:t>
              </a:r>
            </a:p>
          </p:txBody>
        </p:sp>
        <p:sp>
          <p:nvSpPr>
            <p:cNvPr id="24" name="Terminator 23">
              <a:extLst>
                <a:ext uri="{FF2B5EF4-FFF2-40B4-BE49-F238E27FC236}">
                  <a16:creationId xmlns:a16="http://schemas.microsoft.com/office/drawing/2014/main" id="{EF0479DB-E656-9B46-A265-6378B06D122C}"/>
                </a:ext>
              </a:extLst>
            </p:cNvPr>
            <p:cNvSpPr/>
            <p:nvPr/>
          </p:nvSpPr>
          <p:spPr>
            <a:xfrm>
              <a:off x="4498141" y="1634279"/>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Retrieve Data</a:t>
              </a:r>
            </a:p>
          </p:txBody>
        </p:sp>
        <p:sp>
          <p:nvSpPr>
            <p:cNvPr id="27" name="Terminator 26">
              <a:extLst>
                <a:ext uri="{FF2B5EF4-FFF2-40B4-BE49-F238E27FC236}">
                  <a16:creationId xmlns:a16="http://schemas.microsoft.com/office/drawing/2014/main" id="{88240873-3873-5E4C-AE29-D4E370213B31}"/>
                </a:ext>
              </a:extLst>
            </p:cNvPr>
            <p:cNvSpPr/>
            <p:nvPr/>
          </p:nvSpPr>
          <p:spPr>
            <a:xfrm>
              <a:off x="4461202" y="4968515"/>
              <a:ext cx="2546356"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Connect to Decision</a:t>
              </a:r>
            </a:p>
          </p:txBody>
        </p:sp>
        <p:sp>
          <p:nvSpPr>
            <p:cNvPr id="29" name="Terminator 28">
              <a:extLst>
                <a:ext uri="{FF2B5EF4-FFF2-40B4-BE49-F238E27FC236}">
                  <a16:creationId xmlns:a16="http://schemas.microsoft.com/office/drawing/2014/main" id="{8922CF68-7042-C746-8D40-B8694975958E}"/>
                </a:ext>
              </a:extLst>
            </p:cNvPr>
            <p:cNvSpPr/>
            <p:nvPr/>
          </p:nvSpPr>
          <p:spPr>
            <a:xfrm>
              <a:off x="3924272" y="2317033"/>
              <a:ext cx="3620217" cy="8996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i="1" dirty="0">
                  <a:solidFill>
                    <a:schemeClr val="tx1"/>
                  </a:solidFill>
                  <a:latin typeface="Calibri Light" panose="020F0302020204030204" pitchFamily="34" charset="0"/>
                  <a:cs typeface="Calibri Light" panose="020F0302020204030204" pitchFamily="34" charset="0"/>
                </a:rPr>
                <a:t>Data Walkthrough and Clean</a:t>
              </a:r>
            </a:p>
          </p:txBody>
        </p:sp>
        <p:sp>
          <p:nvSpPr>
            <p:cNvPr id="25" name="Terminator 24">
              <a:extLst>
                <a:ext uri="{FF2B5EF4-FFF2-40B4-BE49-F238E27FC236}">
                  <a16:creationId xmlns:a16="http://schemas.microsoft.com/office/drawing/2014/main" id="{A4DD17E3-640F-0A45-B05F-230FC9469E16}"/>
                </a:ext>
              </a:extLst>
            </p:cNvPr>
            <p:cNvSpPr/>
            <p:nvPr/>
          </p:nvSpPr>
          <p:spPr>
            <a:xfrm>
              <a:off x="4498141" y="3423353"/>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Develop Hypothesis</a:t>
              </a:r>
            </a:p>
          </p:txBody>
        </p:sp>
        <p:sp>
          <p:nvSpPr>
            <p:cNvPr id="26" name="Terminator 25">
              <a:extLst>
                <a:ext uri="{FF2B5EF4-FFF2-40B4-BE49-F238E27FC236}">
                  <a16:creationId xmlns:a16="http://schemas.microsoft.com/office/drawing/2014/main" id="{066D349D-999C-7848-93F1-33668034FE20}"/>
                </a:ext>
              </a:extLst>
            </p:cNvPr>
            <p:cNvSpPr/>
            <p:nvPr/>
          </p:nvSpPr>
          <p:spPr>
            <a:xfrm>
              <a:off x="4498141" y="4106107"/>
              <a:ext cx="2472478" cy="65572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dirty="0">
                  <a:solidFill>
                    <a:schemeClr val="tx1"/>
                  </a:solidFill>
                  <a:latin typeface="Calibri Light" panose="020F0302020204030204" pitchFamily="34" charset="0"/>
                  <a:cs typeface="Calibri Light" panose="020F0302020204030204" pitchFamily="34" charset="0"/>
                </a:rPr>
                <a:t>Analysis</a:t>
              </a:r>
            </a:p>
          </p:txBody>
        </p:sp>
        <p:sp>
          <p:nvSpPr>
            <p:cNvPr id="28" name="Terminator 27">
              <a:extLst>
                <a:ext uri="{FF2B5EF4-FFF2-40B4-BE49-F238E27FC236}">
                  <a16:creationId xmlns:a16="http://schemas.microsoft.com/office/drawing/2014/main" id="{9023BAD1-9A9D-5042-96ED-6406069E93B8}"/>
                </a:ext>
              </a:extLst>
            </p:cNvPr>
            <p:cNvSpPr/>
            <p:nvPr/>
          </p:nvSpPr>
          <p:spPr>
            <a:xfrm>
              <a:off x="4498141" y="5651268"/>
              <a:ext cx="2472479" cy="476071"/>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r>
                <a:rPr lang="en-US" sz="1600" i="1" dirty="0">
                  <a:solidFill>
                    <a:schemeClr val="tx1"/>
                  </a:solidFill>
                  <a:latin typeface="Calibri Light" panose="020F0302020204030204" pitchFamily="34" charset="0"/>
                  <a:cs typeface="Calibri Light" panose="020F0302020204030204" pitchFamily="34" charset="0"/>
                </a:rPr>
                <a:t>Make Recommendations</a:t>
              </a:r>
            </a:p>
          </p:txBody>
        </p:sp>
      </p:grpSp>
      <p:sp>
        <p:nvSpPr>
          <p:cNvPr id="2" name="Slide Number Placeholder 1">
            <a:extLst>
              <a:ext uri="{FF2B5EF4-FFF2-40B4-BE49-F238E27FC236}">
                <a16:creationId xmlns:a16="http://schemas.microsoft.com/office/drawing/2014/main" id="{7CBD8262-D686-F034-F4AB-4E16EC80C18B}"/>
              </a:ext>
            </a:extLst>
          </p:cNvPr>
          <p:cNvSpPr>
            <a:spLocks noGrp="1"/>
          </p:cNvSpPr>
          <p:nvPr>
            <p:ph type="sldNum" sz="quarter" idx="11"/>
          </p:nvPr>
        </p:nvSpPr>
        <p:spPr/>
        <p:txBody>
          <a:bodyPr/>
          <a:lstStyle/>
          <a:p>
            <a:fld id="{1F1DC75C-5EE8-F742-B88A-744EFCB10CB2}" type="slidenum">
              <a:rPr lang="en-US" smtClean="0"/>
              <a:pPr/>
              <a:t>63</a:t>
            </a:fld>
            <a:endParaRPr lang="en-US"/>
          </a:p>
        </p:txBody>
      </p:sp>
      <p:sp>
        <p:nvSpPr>
          <p:cNvPr id="30" name="TextBox 29">
            <a:extLst>
              <a:ext uri="{FF2B5EF4-FFF2-40B4-BE49-F238E27FC236}">
                <a16:creationId xmlns:a16="http://schemas.microsoft.com/office/drawing/2014/main" id="{F8A1678B-DB37-ADB3-3776-7C5B3E9C8B02}"/>
              </a:ext>
            </a:extLst>
          </p:cNvPr>
          <p:cNvSpPr txBox="1"/>
          <p:nvPr/>
        </p:nvSpPr>
        <p:spPr>
          <a:xfrm>
            <a:off x="723582" y="656622"/>
            <a:ext cx="2121877" cy="1569660"/>
          </a:xfrm>
          <a:prstGeom prst="rect">
            <a:avLst/>
          </a:prstGeom>
          <a:noFill/>
        </p:spPr>
        <p:txBody>
          <a:bodyPr wrap="square" rtlCol="0">
            <a:spAutoFit/>
          </a:bodyPr>
          <a:lstStyle/>
          <a:p>
            <a:pPr algn="ctr"/>
            <a:r>
              <a:rPr lang="en-US" sz="3200" dirty="0"/>
              <a:t>Systems </a:t>
            </a:r>
          </a:p>
          <a:p>
            <a:pPr algn="ctr"/>
            <a:r>
              <a:rPr lang="en-US" sz="3200" dirty="0"/>
              <a:t>Thinking </a:t>
            </a:r>
          </a:p>
          <a:p>
            <a:pPr algn="ctr"/>
            <a:r>
              <a:rPr lang="en-US" sz="3200" dirty="0"/>
              <a:t>Learning</a:t>
            </a:r>
          </a:p>
        </p:txBody>
      </p:sp>
    </p:spTree>
    <p:extLst>
      <p:ext uri="{BB962C8B-B14F-4D97-AF65-F5344CB8AC3E}">
        <p14:creationId xmlns:p14="http://schemas.microsoft.com/office/powerpoint/2010/main" val="3246558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7F8B94D-A27D-C26A-AD3A-D4F70DC7FA76}"/>
                  </a:ext>
                </a:extLst>
              </p:cNvPr>
              <p:cNvGraphicFramePr>
                <a:graphicFrameLocks noGrp="1"/>
              </p:cNvGraphicFramePr>
              <p:nvPr>
                <p:extLst>
                  <p:ext uri="{D42A27DB-BD31-4B8C-83A1-F6EECF244321}">
                    <p14:modId xmlns:p14="http://schemas.microsoft.com/office/powerpoint/2010/main" val="2653975462"/>
                  </p:ext>
                </p:extLst>
              </p:nvPr>
            </p:nvGraphicFramePr>
            <p:xfrm>
              <a:off x="883460" y="757862"/>
              <a:ext cx="10425080" cy="4809220"/>
            </p:xfrm>
            <a:graphic>
              <a:graphicData uri="http://schemas.openxmlformats.org/drawingml/2006/table">
                <a:tbl>
                  <a:tblPr firstRow="1" firstCol="1" bandRow="1">
                    <a:tableStyleId>{3B4B98B0-60AC-42C2-AFA5-B58CD77FA1E5}</a:tableStyleId>
                  </a:tblPr>
                  <a:tblGrid>
                    <a:gridCol w="5212540">
                      <a:extLst>
                        <a:ext uri="{9D8B030D-6E8A-4147-A177-3AD203B41FA5}">
                          <a16:colId xmlns:a16="http://schemas.microsoft.com/office/drawing/2014/main" val="412066900"/>
                        </a:ext>
                      </a:extLst>
                    </a:gridCol>
                    <a:gridCol w="5212540">
                      <a:extLst>
                        <a:ext uri="{9D8B030D-6E8A-4147-A177-3AD203B41FA5}">
                          <a16:colId xmlns:a16="http://schemas.microsoft.com/office/drawing/2014/main" val="3575997590"/>
                        </a:ext>
                      </a:extLst>
                    </a:gridCol>
                  </a:tblGrid>
                  <a:tr h="1001921">
                    <a:tc>
                      <a:txBody>
                        <a:bodyPr/>
                        <a:lstStyle/>
                        <a:p>
                          <a:pPr marL="0" marR="0" algn="ctr">
                            <a:spcBef>
                              <a:spcPts val="0"/>
                            </a:spcBef>
                            <a:spcAft>
                              <a:spcPts val="0"/>
                            </a:spcAft>
                          </a:pPr>
                          <a:r>
                            <a:rPr lang="en-US" sz="3200" dirty="0">
                              <a:solidFill>
                                <a:schemeClr val="tx1"/>
                              </a:solidFill>
                              <a:effectLst/>
                            </a:rPr>
                            <a:t>Academic Engagement</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Cronbach </a:t>
                          </a:r>
                          <a14:m>
                            <m:oMath xmlns:m="http://schemas.openxmlformats.org/officeDocument/2006/math">
                              <m:r>
                                <a:rPr lang="en-US" sz="1200" b="0" i="1" smtClean="0">
                                  <a:solidFill>
                                    <a:schemeClr val="tx1"/>
                                  </a:solidFill>
                                  <a:effectLst/>
                                  <a:latin typeface="Cambria Math" panose="02040503050406030204" pitchFamily="18" charset="0"/>
                                </a:rPr>
                                <m:t>𝛼</m:t>
                              </m:r>
                            </m:oMath>
                          </a14:m>
                          <a:r>
                            <a:rPr lang="en-US" sz="1200" b="0" dirty="0">
                              <a:solidFill>
                                <a:schemeClr val="tx1"/>
                              </a:solidFill>
                              <a:effectLst/>
                            </a:rPr>
                            <a:t> to equal .781. Each item was rated on a five-point Likert scale (1 = Strongly Disagree, 2 = Disagree, 3 = Neither agree or disagree, 4 = Agree, 5 = Strongly Agree)</a:t>
                          </a: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181207"/>
                      </a:ext>
                    </a:extLst>
                  </a:tr>
                  <a:tr h="801536">
                    <a:tc>
                      <a:txBody>
                        <a:bodyPr/>
                        <a:lstStyle/>
                        <a:p>
                          <a:pPr marL="0" marR="0" algn="ctr">
                            <a:spcBef>
                              <a:spcPts val="0"/>
                            </a:spcBef>
                            <a:spcAft>
                              <a:spcPts val="0"/>
                            </a:spcAft>
                          </a:pPr>
                          <a:r>
                            <a:rPr lang="en-US" sz="3200" dirty="0">
                              <a:solidFill>
                                <a:schemeClr val="tx1"/>
                              </a:solidFill>
                              <a:effectLst/>
                            </a:rPr>
                            <a:t>Self-Efficacy</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Cronbach </a:t>
                          </a:r>
                          <a14:m>
                            <m:oMath xmlns:m="http://schemas.openxmlformats.org/officeDocument/2006/math">
                              <m:r>
                                <a:rPr lang="en-US" sz="1200" b="0" i="1" smtClean="0">
                                  <a:solidFill>
                                    <a:schemeClr val="tx1"/>
                                  </a:solidFill>
                                  <a:effectLst/>
                                  <a:latin typeface="Cambria Math" panose="02040503050406030204" pitchFamily="18" charset="0"/>
                                </a:rPr>
                                <m:t>𝛼</m:t>
                              </m:r>
                            </m:oMath>
                          </a14:m>
                          <a:r>
                            <a:rPr lang="en-US" sz="1200" b="0" dirty="0">
                              <a:solidFill>
                                <a:schemeClr val="tx1"/>
                              </a:solidFill>
                              <a:effectLst/>
                            </a:rPr>
                            <a:t> to equal .90. Each item was rated on a five-point Likert scale (1 = Strongly Disagree, 2 = Disagree, 3 = Neither agree or disagree, 4 = Agree, 5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3344227"/>
                      </a:ext>
                    </a:extLst>
                  </a:tr>
                  <a:tr h="1001921">
                    <a:tc>
                      <a:txBody>
                        <a:bodyPr/>
                        <a:lstStyle/>
                        <a:p>
                          <a:pPr marL="0" marR="0" algn="ctr">
                            <a:spcBef>
                              <a:spcPts val="0"/>
                            </a:spcBef>
                            <a:spcAft>
                              <a:spcPts val="0"/>
                            </a:spcAft>
                          </a:pPr>
                          <a:r>
                            <a:rPr lang="en-US" sz="3200" dirty="0">
                              <a:solidFill>
                                <a:schemeClr val="tx1"/>
                              </a:solidFill>
                              <a:effectLst/>
                            </a:rPr>
                            <a:t>Expectancy</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.88.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044962"/>
                      </a:ext>
                    </a:extLst>
                  </a:tr>
                  <a:tr h="1001921">
                    <a:tc>
                      <a:txBody>
                        <a:bodyPr/>
                        <a:lstStyle/>
                        <a:p>
                          <a:pPr marL="0" marR="0" algn="ctr">
                            <a:spcBef>
                              <a:spcPts val="0"/>
                            </a:spcBef>
                            <a:spcAft>
                              <a:spcPts val="0"/>
                            </a:spcAft>
                          </a:pPr>
                          <a:r>
                            <a:rPr lang="en-US" sz="3200" dirty="0">
                              <a:solidFill>
                                <a:schemeClr val="tx1"/>
                              </a:solidFill>
                              <a:effectLst/>
                            </a:rPr>
                            <a:t>Value</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.84.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600860"/>
                      </a:ext>
                    </a:extLst>
                  </a:tr>
                  <a:tr h="1001921">
                    <a:tc>
                      <a:txBody>
                        <a:bodyPr/>
                        <a:lstStyle/>
                        <a:p>
                          <a:pPr marL="0" marR="0" algn="ctr">
                            <a:spcBef>
                              <a:spcPts val="0"/>
                            </a:spcBef>
                            <a:spcAft>
                              <a:spcPts val="0"/>
                            </a:spcAft>
                          </a:pPr>
                          <a:r>
                            <a:rPr lang="en-US" sz="3200" dirty="0">
                              <a:solidFill>
                                <a:schemeClr val="tx1"/>
                              </a:solidFill>
                              <a:effectLst/>
                            </a:rPr>
                            <a:t>Cost</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.86.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8348689"/>
                      </a:ext>
                    </a:extLst>
                  </a:tr>
                </a:tbl>
              </a:graphicData>
            </a:graphic>
          </p:graphicFrame>
        </mc:Choice>
        <mc:Fallback xmlns="">
          <p:graphicFrame>
            <p:nvGraphicFramePr>
              <p:cNvPr id="4" name="Table 3">
                <a:extLst>
                  <a:ext uri="{FF2B5EF4-FFF2-40B4-BE49-F238E27FC236}">
                    <a16:creationId xmlns:a16="http://schemas.microsoft.com/office/drawing/2014/main" id="{D7F8B94D-A27D-C26A-AD3A-D4F70DC7FA76}"/>
                  </a:ext>
                </a:extLst>
              </p:cNvPr>
              <p:cNvGraphicFramePr>
                <a:graphicFrameLocks noGrp="1"/>
              </p:cNvGraphicFramePr>
              <p:nvPr>
                <p:extLst>
                  <p:ext uri="{D42A27DB-BD31-4B8C-83A1-F6EECF244321}">
                    <p14:modId xmlns:p14="http://schemas.microsoft.com/office/powerpoint/2010/main" val="2653975462"/>
                  </p:ext>
                </p:extLst>
              </p:nvPr>
            </p:nvGraphicFramePr>
            <p:xfrm>
              <a:off x="883460" y="757862"/>
              <a:ext cx="10425080" cy="4809220"/>
            </p:xfrm>
            <a:graphic>
              <a:graphicData uri="http://schemas.openxmlformats.org/drawingml/2006/table">
                <a:tbl>
                  <a:tblPr firstRow="1" firstCol="1" bandRow="1">
                    <a:tableStyleId>{3B4B98B0-60AC-42C2-AFA5-B58CD77FA1E5}</a:tableStyleId>
                  </a:tblPr>
                  <a:tblGrid>
                    <a:gridCol w="5212540">
                      <a:extLst>
                        <a:ext uri="{9D8B030D-6E8A-4147-A177-3AD203B41FA5}">
                          <a16:colId xmlns:a16="http://schemas.microsoft.com/office/drawing/2014/main" val="412066900"/>
                        </a:ext>
                      </a:extLst>
                    </a:gridCol>
                    <a:gridCol w="5212540">
                      <a:extLst>
                        <a:ext uri="{9D8B030D-6E8A-4147-A177-3AD203B41FA5}">
                          <a16:colId xmlns:a16="http://schemas.microsoft.com/office/drawing/2014/main" val="3575997590"/>
                        </a:ext>
                      </a:extLst>
                    </a:gridCol>
                  </a:tblGrid>
                  <a:tr h="1001921">
                    <a:tc>
                      <a:txBody>
                        <a:bodyPr/>
                        <a:lstStyle/>
                        <a:p>
                          <a:pPr marL="0" marR="0" algn="ctr">
                            <a:spcBef>
                              <a:spcPts val="0"/>
                            </a:spcBef>
                            <a:spcAft>
                              <a:spcPts val="0"/>
                            </a:spcAft>
                          </a:pPr>
                          <a:r>
                            <a:rPr lang="en-US" sz="3200" dirty="0">
                              <a:solidFill>
                                <a:schemeClr val="tx1"/>
                              </a:solidFill>
                              <a:effectLst/>
                            </a:rPr>
                            <a:t>Academic Engagement</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43" r="-243" b="-382278"/>
                          </a:stretch>
                        </a:blipFill>
                      </a:tcPr>
                    </a:tc>
                    <a:extLst>
                      <a:ext uri="{0D108BD9-81ED-4DB2-BD59-A6C34878D82A}">
                        <a16:rowId xmlns:a16="http://schemas.microsoft.com/office/drawing/2014/main" val="2639181207"/>
                      </a:ext>
                    </a:extLst>
                  </a:tr>
                  <a:tr h="801536">
                    <a:tc>
                      <a:txBody>
                        <a:bodyPr/>
                        <a:lstStyle/>
                        <a:p>
                          <a:pPr marL="0" marR="0" algn="ctr">
                            <a:spcBef>
                              <a:spcPts val="0"/>
                            </a:spcBef>
                            <a:spcAft>
                              <a:spcPts val="0"/>
                            </a:spcAft>
                          </a:pPr>
                          <a:r>
                            <a:rPr lang="en-US" sz="3200" dirty="0">
                              <a:solidFill>
                                <a:schemeClr val="tx1"/>
                              </a:solidFill>
                              <a:effectLst/>
                            </a:rPr>
                            <a:t>Self-Efficacy</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43" t="-125397" r="-243" b="-379365"/>
                          </a:stretch>
                        </a:blipFill>
                      </a:tcPr>
                    </a:tc>
                    <a:extLst>
                      <a:ext uri="{0D108BD9-81ED-4DB2-BD59-A6C34878D82A}">
                        <a16:rowId xmlns:a16="http://schemas.microsoft.com/office/drawing/2014/main" val="1353344227"/>
                      </a:ext>
                    </a:extLst>
                  </a:tr>
                  <a:tr h="1001921">
                    <a:tc>
                      <a:txBody>
                        <a:bodyPr/>
                        <a:lstStyle/>
                        <a:p>
                          <a:pPr marL="0" marR="0" algn="ctr">
                            <a:spcBef>
                              <a:spcPts val="0"/>
                            </a:spcBef>
                            <a:spcAft>
                              <a:spcPts val="0"/>
                            </a:spcAft>
                          </a:pPr>
                          <a:r>
                            <a:rPr lang="en-US" sz="3200" dirty="0">
                              <a:solidFill>
                                <a:schemeClr val="tx1"/>
                              </a:solidFill>
                              <a:effectLst/>
                            </a:rPr>
                            <a:t>Expectancy</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.88.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044962"/>
                      </a:ext>
                    </a:extLst>
                  </a:tr>
                  <a:tr h="1001921">
                    <a:tc>
                      <a:txBody>
                        <a:bodyPr/>
                        <a:lstStyle/>
                        <a:p>
                          <a:pPr marL="0" marR="0" algn="ctr">
                            <a:spcBef>
                              <a:spcPts val="0"/>
                            </a:spcBef>
                            <a:spcAft>
                              <a:spcPts val="0"/>
                            </a:spcAft>
                          </a:pPr>
                          <a:r>
                            <a:rPr lang="en-US" sz="3200" dirty="0">
                              <a:solidFill>
                                <a:schemeClr val="tx1"/>
                              </a:solidFill>
                              <a:effectLst/>
                            </a:rPr>
                            <a:t>Value</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.84.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600860"/>
                      </a:ext>
                    </a:extLst>
                  </a:tr>
                  <a:tr h="1001921">
                    <a:tc>
                      <a:txBody>
                        <a:bodyPr/>
                        <a:lstStyle/>
                        <a:p>
                          <a:pPr marL="0" marR="0" algn="ctr">
                            <a:spcBef>
                              <a:spcPts val="0"/>
                            </a:spcBef>
                            <a:spcAft>
                              <a:spcPts val="0"/>
                            </a:spcAft>
                          </a:pPr>
                          <a:r>
                            <a:rPr lang="en-US" sz="3200" dirty="0">
                              <a:solidFill>
                                <a:schemeClr val="tx1"/>
                              </a:solidFill>
                              <a:effectLst/>
                            </a:rPr>
                            <a:t>Cost</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b="0" dirty="0">
                              <a:solidFill>
                                <a:schemeClr val="tx1"/>
                              </a:solidFill>
                              <a:effectLst/>
                            </a:rPr>
                            <a:t>McDonald’s </a:t>
                          </a:r>
                          <a:r>
                            <a:rPr lang="en-US" sz="1200" b="0" dirty="0">
                              <a:solidFill>
                                <a:schemeClr val="tx1"/>
                              </a:solidFill>
                              <a:effectLst/>
                              <a:sym typeface="Symbol" pitchFamily="2" charset="2"/>
                            </a:rPr>
                            <a:t></a:t>
                          </a:r>
                          <a:r>
                            <a:rPr lang="en-US" sz="1200" b="0" dirty="0">
                              <a:solidFill>
                                <a:schemeClr val="tx1"/>
                              </a:solidFill>
                              <a:effectLst/>
                            </a:rPr>
                            <a:t> to equal .86.  Each item was rated on a seven-point Likert scale (1 = Strongly Disagree, 2 = Disagree, 3 = Somewhat Disagree, 4 = Neither agree or disagree, 5 = Somewhat Agree, 6 = Agree, 7 = Strongly Agree)</a:t>
                          </a:r>
                          <a:endParaRPr lang="en-US"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990" marR="679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8348689"/>
                      </a:ext>
                    </a:extLst>
                  </a:tr>
                </a:tbl>
              </a:graphicData>
            </a:graphic>
          </p:graphicFrame>
        </mc:Fallback>
      </mc:AlternateContent>
      <p:sp>
        <p:nvSpPr>
          <p:cNvPr id="2" name="Slide Number Placeholder 1">
            <a:extLst>
              <a:ext uri="{FF2B5EF4-FFF2-40B4-BE49-F238E27FC236}">
                <a16:creationId xmlns:a16="http://schemas.microsoft.com/office/drawing/2014/main" id="{BC47F5D8-FE3E-4A72-EE85-E19B3E3BB749}"/>
              </a:ext>
            </a:extLst>
          </p:cNvPr>
          <p:cNvSpPr>
            <a:spLocks noGrp="1"/>
          </p:cNvSpPr>
          <p:nvPr>
            <p:ph type="sldNum" sz="quarter" idx="11"/>
          </p:nvPr>
        </p:nvSpPr>
        <p:spPr/>
        <p:txBody>
          <a:bodyPr/>
          <a:lstStyle/>
          <a:p>
            <a:fld id="{1F1DC75C-5EE8-F742-B88A-744EFCB10CB2}"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D8FB188-0BF1-2A76-72A1-807326EFAFDB}"/>
              </a:ext>
            </a:extLst>
          </p:cNvPr>
          <p:cNvGraphicFramePr>
            <a:graphicFrameLocks noGrp="1"/>
          </p:cNvGraphicFramePr>
          <p:nvPr>
            <p:extLst>
              <p:ext uri="{D42A27DB-BD31-4B8C-83A1-F6EECF244321}">
                <p14:modId xmlns:p14="http://schemas.microsoft.com/office/powerpoint/2010/main" val="3068408825"/>
              </p:ext>
            </p:extLst>
          </p:nvPr>
        </p:nvGraphicFramePr>
        <p:xfrm>
          <a:off x="1828800" y="1716504"/>
          <a:ext cx="8534399" cy="4090740"/>
        </p:xfrm>
        <a:graphic>
          <a:graphicData uri="http://schemas.openxmlformats.org/drawingml/2006/table">
            <a:tbl>
              <a:tblPr firstRow="1" firstCol="1" bandRow="1">
                <a:tableStyleId>{FABFCF23-3B69-468F-B69F-88F6DE6A72F2}</a:tableStyleId>
              </a:tblPr>
              <a:tblGrid>
                <a:gridCol w="4997708">
                  <a:extLst>
                    <a:ext uri="{9D8B030D-6E8A-4147-A177-3AD203B41FA5}">
                      <a16:colId xmlns:a16="http://schemas.microsoft.com/office/drawing/2014/main" val="2722891461"/>
                    </a:ext>
                  </a:extLst>
                </a:gridCol>
                <a:gridCol w="3536691">
                  <a:extLst>
                    <a:ext uri="{9D8B030D-6E8A-4147-A177-3AD203B41FA5}">
                      <a16:colId xmlns:a16="http://schemas.microsoft.com/office/drawing/2014/main" val="1899497207"/>
                    </a:ext>
                  </a:extLst>
                </a:gridCol>
              </a:tblGrid>
              <a:tr h="681790">
                <a:tc>
                  <a:txBody>
                    <a:bodyPr/>
                    <a:lstStyle/>
                    <a:p>
                      <a:pPr algn="ctr"/>
                      <a:endParaRPr lang="en-US" sz="2800">
                        <a:effectLst/>
                        <a:latin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rPr>
                        <a:t>p-value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045008"/>
                  </a:ext>
                </a:extLst>
              </a:tr>
              <a:tr h="681790">
                <a:tc>
                  <a:txBody>
                    <a:bodyPr/>
                    <a:lstStyle/>
                    <a:p>
                      <a:pPr marL="0" marR="0" algn="ctr">
                        <a:spcBef>
                          <a:spcPts val="0"/>
                        </a:spcBef>
                        <a:spcAft>
                          <a:spcPts val="0"/>
                        </a:spcAft>
                      </a:pPr>
                      <a:r>
                        <a:rPr lang="en-US" sz="2800" dirty="0">
                          <a:effectLst/>
                        </a:rPr>
                        <a:t>Academic Engagement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dirty="0">
                          <a:effectLst/>
                        </a:rPr>
                        <a:t>.392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204621"/>
                  </a:ext>
                </a:extLst>
              </a:tr>
              <a:tr h="681790">
                <a:tc>
                  <a:txBody>
                    <a:bodyPr/>
                    <a:lstStyle/>
                    <a:p>
                      <a:pPr marL="0" marR="0" algn="ctr">
                        <a:spcBef>
                          <a:spcPts val="0"/>
                        </a:spcBef>
                        <a:spcAft>
                          <a:spcPts val="0"/>
                        </a:spcAft>
                      </a:pPr>
                      <a:r>
                        <a:rPr lang="en-US" sz="2800">
                          <a:effectLst/>
                        </a:rPr>
                        <a:t>Self-Efficacy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rPr>
                        <a:t>.027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81366"/>
                  </a:ext>
                </a:extLst>
              </a:tr>
              <a:tr h="681790">
                <a:tc>
                  <a:txBody>
                    <a:bodyPr/>
                    <a:lstStyle/>
                    <a:p>
                      <a:pPr marL="0" marR="0" algn="ctr">
                        <a:spcBef>
                          <a:spcPts val="0"/>
                        </a:spcBef>
                        <a:spcAft>
                          <a:spcPts val="0"/>
                        </a:spcAft>
                      </a:pPr>
                      <a:r>
                        <a:rPr lang="en-US" sz="2800">
                          <a:effectLst/>
                        </a:rPr>
                        <a:t>Expectancy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rPr>
                        <a:t>.274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83002"/>
                  </a:ext>
                </a:extLst>
              </a:tr>
              <a:tr h="681790">
                <a:tc>
                  <a:txBody>
                    <a:bodyPr/>
                    <a:lstStyle/>
                    <a:p>
                      <a:pPr marL="0" marR="0" algn="ctr">
                        <a:spcBef>
                          <a:spcPts val="0"/>
                        </a:spcBef>
                        <a:spcAft>
                          <a:spcPts val="0"/>
                        </a:spcAft>
                      </a:pPr>
                      <a:r>
                        <a:rPr lang="en-US" sz="2800">
                          <a:effectLst/>
                        </a:rPr>
                        <a:t>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a:effectLst/>
                        </a:rPr>
                        <a:t>.007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973395"/>
                  </a:ext>
                </a:extLst>
              </a:tr>
              <a:tr h="681790">
                <a:tc>
                  <a:txBody>
                    <a:bodyPr/>
                    <a:lstStyle/>
                    <a:p>
                      <a:pPr marL="0" marR="0" algn="ctr">
                        <a:spcBef>
                          <a:spcPts val="0"/>
                        </a:spcBef>
                        <a:spcAft>
                          <a:spcPts val="0"/>
                        </a:spcAft>
                      </a:pPr>
                      <a:r>
                        <a:rPr lang="en-US" sz="2800">
                          <a:effectLst/>
                        </a:rPr>
                        <a:t>Cost</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800" dirty="0">
                          <a:effectLst/>
                        </a:rPr>
                        <a:t>.161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000164"/>
                  </a:ext>
                </a:extLst>
              </a:tr>
            </a:tbl>
          </a:graphicData>
        </a:graphic>
      </p:graphicFrame>
      <p:sp>
        <p:nvSpPr>
          <p:cNvPr id="3" name="TextBox 2">
            <a:extLst>
              <a:ext uri="{FF2B5EF4-FFF2-40B4-BE49-F238E27FC236}">
                <a16:creationId xmlns:a16="http://schemas.microsoft.com/office/drawing/2014/main" id="{A4573B75-B00D-14A3-2676-2456C08D1D57}"/>
              </a:ext>
            </a:extLst>
          </p:cNvPr>
          <p:cNvSpPr txBox="1"/>
          <p:nvPr/>
        </p:nvSpPr>
        <p:spPr>
          <a:xfrm>
            <a:off x="2911641" y="727590"/>
            <a:ext cx="6368716" cy="646331"/>
          </a:xfrm>
          <a:prstGeom prst="rect">
            <a:avLst/>
          </a:prstGeom>
          <a:noFill/>
        </p:spPr>
        <p:txBody>
          <a:bodyPr wrap="square" rtlCol="0">
            <a:spAutoFit/>
          </a:bodyPr>
          <a:lstStyle/>
          <a:p>
            <a:pPr algn="ctr"/>
            <a:r>
              <a:rPr lang="en-US" sz="3600" dirty="0"/>
              <a:t>Baseline Equivalence</a:t>
            </a:r>
          </a:p>
        </p:txBody>
      </p:sp>
      <p:sp>
        <p:nvSpPr>
          <p:cNvPr id="4" name="Slide Number Placeholder 3">
            <a:extLst>
              <a:ext uri="{FF2B5EF4-FFF2-40B4-BE49-F238E27FC236}">
                <a16:creationId xmlns:a16="http://schemas.microsoft.com/office/drawing/2014/main" id="{DBB4F4E1-83F3-1FBF-20F1-EF18ACF4B99D}"/>
              </a:ext>
            </a:extLst>
          </p:cNvPr>
          <p:cNvSpPr>
            <a:spLocks noGrp="1"/>
          </p:cNvSpPr>
          <p:nvPr>
            <p:ph type="sldNum" sz="quarter" idx="11"/>
          </p:nvPr>
        </p:nvSpPr>
        <p:spPr/>
        <p:txBody>
          <a:bodyPr/>
          <a:lstStyle/>
          <a:p>
            <a:fld id="{1F1DC75C-5EE8-F742-B88A-744EFCB10CB2}" type="slidenum">
              <a:rPr lang="en-US" smtClean="0"/>
              <a:pPr/>
              <a:t>65</a:t>
            </a:fld>
            <a:endParaRPr lang="en-US"/>
          </a:p>
        </p:txBody>
      </p:sp>
    </p:spTree>
    <p:extLst>
      <p:ext uri="{BB962C8B-B14F-4D97-AF65-F5344CB8AC3E}">
        <p14:creationId xmlns:p14="http://schemas.microsoft.com/office/powerpoint/2010/main" val="2081561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19912" y="2135124"/>
            <a:ext cx="4062984" cy="2587752"/>
          </a:xfrm>
        </p:spPr>
        <p:txBody>
          <a:bodyPr/>
          <a:lstStyle/>
          <a:p>
            <a:r>
              <a:rPr lang="en-US" dirty="0"/>
              <a:t>Academic Engagement – with Race Data</a:t>
            </a:r>
          </a:p>
        </p:txBody>
      </p:sp>
      <p:pic>
        <p:nvPicPr>
          <p:cNvPr id="3" name="Picture 2">
            <a:extLst>
              <a:ext uri="{FF2B5EF4-FFF2-40B4-BE49-F238E27FC236}">
                <a16:creationId xmlns:a16="http://schemas.microsoft.com/office/drawing/2014/main" id="{8C197467-E9F6-B04A-9D53-AA56F5201E99}"/>
              </a:ext>
            </a:extLst>
          </p:cNvPr>
          <p:cNvPicPr>
            <a:picLocks noChangeAspect="1"/>
          </p:cNvPicPr>
          <p:nvPr/>
        </p:nvPicPr>
        <p:blipFill>
          <a:blip r:embed="rId3"/>
          <a:stretch>
            <a:fillRect/>
          </a:stretch>
        </p:blipFill>
        <p:spPr>
          <a:xfrm>
            <a:off x="5505757" y="70945"/>
            <a:ext cx="6686243" cy="6716110"/>
          </a:xfrm>
          <a:prstGeom prst="rect">
            <a:avLst/>
          </a:prstGeom>
          <a:ln>
            <a:solidFill>
              <a:schemeClr val="tx1"/>
            </a:solidFill>
          </a:ln>
        </p:spPr>
      </p:pic>
      <p:sp>
        <p:nvSpPr>
          <p:cNvPr id="2" name="Slide Number Placeholder 1">
            <a:extLst>
              <a:ext uri="{FF2B5EF4-FFF2-40B4-BE49-F238E27FC236}">
                <a16:creationId xmlns:a16="http://schemas.microsoft.com/office/drawing/2014/main" id="{C8A07BE4-5BA7-5F92-94D2-33156F34E239}"/>
              </a:ext>
            </a:extLst>
          </p:cNvPr>
          <p:cNvSpPr>
            <a:spLocks noGrp="1"/>
          </p:cNvSpPr>
          <p:nvPr>
            <p:ph type="sldNum" sz="quarter" idx="11"/>
          </p:nvPr>
        </p:nvSpPr>
        <p:spPr/>
        <p:txBody>
          <a:bodyPr/>
          <a:lstStyle/>
          <a:p>
            <a:fld id="{58FC96DC-8910-E540-9470-7641B9565C2E}" type="slidenum">
              <a:rPr lang="en-US" smtClean="0"/>
              <a:pPr/>
              <a:t>66</a:t>
            </a:fld>
            <a:endParaRPr lang="en-US" dirty="0"/>
          </a:p>
        </p:txBody>
      </p:sp>
    </p:spTree>
    <p:extLst>
      <p:ext uri="{BB962C8B-B14F-4D97-AF65-F5344CB8AC3E}">
        <p14:creationId xmlns:p14="http://schemas.microsoft.com/office/powerpoint/2010/main" val="940746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F72A2-6BE6-BC45-92BE-9F620A24EC1D}"/>
              </a:ext>
            </a:extLst>
          </p:cNvPr>
          <p:cNvSpPr>
            <a:spLocks noGrp="1"/>
          </p:cNvSpPr>
          <p:nvPr>
            <p:ph type="title"/>
          </p:nvPr>
        </p:nvSpPr>
        <p:spPr/>
        <p:txBody>
          <a:bodyPr/>
          <a:lstStyle/>
          <a:p>
            <a:r>
              <a:rPr lang="en-US" dirty="0"/>
              <a:t>Academic Engagement – with Race Graph</a:t>
            </a:r>
          </a:p>
        </p:txBody>
      </p:sp>
      <p:pic>
        <p:nvPicPr>
          <p:cNvPr id="3" name="Picture 2">
            <a:extLst>
              <a:ext uri="{FF2B5EF4-FFF2-40B4-BE49-F238E27FC236}">
                <a16:creationId xmlns:a16="http://schemas.microsoft.com/office/drawing/2014/main" id="{B82F48C6-3753-6E4D-A7E7-7BDD28C59C1E}"/>
              </a:ext>
            </a:extLst>
          </p:cNvPr>
          <p:cNvPicPr>
            <a:picLocks noChangeAspect="1"/>
          </p:cNvPicPr>
          <p:nvPr/>
        </p:nvPicPr>
        <p:blipFill>
          <a:blip r:embed="rId2"/>
          <a:stretch>
            <a:fillRect/>
          </a:stretch>
        </p:blipFill>
        <p:spPr>
          <a:xfrm>
            <a:off x="162416" y="1444752"/>
            <a:ext cx="6023912" cy="3968496"/>
          </a:xfrm>
          <a:prstGeom prst="rect">
            <a:avLst/>
          </a:prstGeom>
          <a:ln>
            <a:solidFill>
              <a:schemeClr val="tx1"/>
            </a:solidFill>
          </a:ln>
        </p:spPr>
      </p:pic>
      <p:pic>
        <p:nvPicPr>
          <p:cNvPr id="6" name="Picture 5">
            <a:extLst>
              <a:ext uri="{FF2B5EF4-FFF2-40B4-BE49-F238E27FC236}">
                <a16:creationId xmlns:a16="http://schemas.microsoft.com/office/drawing/2014/main" id="{4B6BAA72-FAEC-2147-8041-0E718A60064E}"/>
              </a:ext>
            </a:extLst>
          </p:cNvPr>
          <p:cNvPicPr>
            <a:picLocks noChangeAspect="1"/>
          </p:cNvPicPr>
          <p:nvPr/>
        </p:nvPicPr>
        <p:blipFill>
          <a:blip r:embed="rId3"/>
          <a:stretch>
            <a:fillRect/>
          </a:stretch>
        </p:blipFill>
        <p:spPr>
          <a:xfrm>
            <a:off x="6348744" y="1444752"/>
            <a:ext cx="5680840" cy="3968496"/>
          </a:xfrm>
          <a:prstGeom prst="rect">
            <a:avLst/>
          </a:prstGeom>
          <a:ln>
            <a:solidFill>
              <a:schemeClr val="tx1"/>
            </a:solidFill>
          </a:ln>
        </p:spPr>
      </p:pic>
      <p:sp>
        <p:nvSpPr>
          <p:cNvPr id="2" name="Slide Number Placeholder 1">
            <a:extLst>
              <a:ext uri="{FF2B5EF4-FFF2-40B4-BE49-F238E27FC236}">
                <a16:creationId xmlns:a16="http://schemas.microsoft.com/office/drawing/2014/main" id="{2D1651D8-2C7F-6E95-4FAB-D6F85D3A5C3A}"/>
              </a:ext>
            </a:extLst>
          </p:cNvPr>
          <p:cNvSpPr>
            <a:spLocks noGrp="1"/>
          </p:cNvSpPr>
          <p:nvPr>
            <p:ph type="sldNum" sz="quarter" idx="11"/>
          </p:nvPr>
        </p:nvSpPr>
        <p:spPr/>
        <p:txBody>
          <a:bodyPr/>
          <a:lstStyle/>
          <a:p>
            <a:fld id="{58FC96DC-8910-E540-9470-7641B9565C2E}" type="slidenum">
              <a:rPr lang="en-US" smtClean="0"/>
              <a:pPr/>
              <a:t>67</a:t>
            </a:fld>
            <a:endParaRPr lang="en-US" dirty="0"/>
          </a:p>
        </p:txBody>
      </p:sp>
    </p:spTree>
    <p:extLst>
      <p:ext uri="{BB962C8B-B14F-4D97-AF65-F5344CB8AC3E}">
        <p14:creationId xmlns:p14="http://schemas.microsoft.com/office/powerpoint/2010/main" val="4195345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38200" y="0"/>
            <a:ext cx="10515600" cy="841829"/>
          </a:xfrm>
        </p:spPr>
        <p:txBody>
          <a:bodyPr/>
          <a:lstStyle/>
          <a:p>
            <a:r>
              <a:rPr lang="en-US" dirty="0"/>
              <a:t>Academic Engagement – with Race Data</a:t>
            </a:r>
          </a:p>
        </p:txBody>
      </p:sp>
      <p:pic>
        <p:nvPicPr>
          <p:cNvPr id="2" name="Picture 1">
            <a:extLst>
              <a:ext uri="{FF2B5EF4-FFF2-40B4-BE49-F238E27FC236}">
                <a16:creationId xmlns:a16="http://schemas.microsoft.com/office/drawing/2014/main" id="{DF417993-ED8B-BC4A-8383-6C8E8C8AB56C}"/>
              </a:ext>
            </a:extLst>
          </p:cNvPr>
          <p:cNvPicPr>
            <a:picLocks noChangeAspect="1"/>
          </p:cNvPicPr>
          <p:nvPr/>
        </p:nvPicPr>
        <p:blipFill>
          <a:blip r:embed="rId3"/>
          <a:stretch>
            <a:fillRect/>
          </a:stretch>
        </p:blipFill>
        <p:spPr>
          <a:xfrm>
            <a:off x="0" y="614855"/>
            <a:ext cx="12192000" cy="6243145"/>
          </a:xfrm>
          <a:prstGeom prst="rect">
            <a:avLst/>
          </a:prstGeom>
          <a:ln>
            <a:solidFill>
              <a:schemeClr val="tx1"/>
            </a:solidFill>
          </a:ln>
        </p:spPr>
      </p:pic>
      <p:sp>
        <p:nvSpPr>
          <p:cNvPr id="3" name="Slide Number Placeholder 2">
            <a:extLst>
              <a:ext uri="{FF2B5EF4-FFF2-40B4-BE49-F238E27FC236}">
                <a16:creationId xmlns:a16="http://schemas.microsoft.com/office/drawing/2014/main" id="{354E23EB-0ADC-2255-7233-B487E4E415B9}"/>
              </a:ext>
            </a:extLst>
          </p:cNvPr>
          <p:cNvSpPr>
            <a:spLocks noGrp="1"/>
          </p:cNvSpPr>
          <p:nvPr>
            <p:ph type="sldNum" sz="quarter" idx="11"/>
          </p:nvPr>
        </p:nvSpPr>
        <p:spPr/>
        <p:txBody>
          <a:bodyPr/>
          <a:lstStyle/>
          <a:p>
            <a:fld id="{58FC96DC-8910-E540-9470-7641B9565C2E}" type="slidenum">
              <a:rPr lang="en-US" smtClean="0"/>
              <a:pPr/>
              <a:t>68</a:t>
            </a:fld>
            <a:endParaRPr lang="en-US" dirty="0"/>
          </a:p>
        </p:txBody>
      </p:sp>
    </p:spTree>
    <p:extLst>
      <p:ext uri="{BB962C8B-B14F-4D97-AF65-F5344CB8AC3E}">
        <p14:creationId xmlns:p14="http://schemas.microsoft.com/office/powerpoint/2010/main" val="2868555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82DEE-208E-4C4B-8DB8-374CFDDF4345}"/>
              </a:ext>
            </a:extLst>
          </p:cNvPr>
          <p:cNvPicPr>
            <a:picLocks noChangeAspect="1"/>
          </p:cNvPicPr>
          <p:nvPr/>
        </p:nvPicPr>
        <p:blipFill>
          <a:blip r:embed="rId3"/>
          <a:stretch>
            <a:fillRect/>
          </a:stretch>
        </p:blipFill>
        <p:spPr>
          <a:xfrm>
            <a:off x="0" y="1356967"/>
            <a:ext cx="8762857" cy="4907666"/>
          </a:xfrm>
          <a:prstGeom prst="rect">
            <a:avLst/>
          </a:prstGeom>
          <a:ln>
            <a:solidFill>
              <a:schemeClr val="tx1"/>
            </a:solidFill>
          </a:ln>
        </p:spPr>
      </p:pic>
      <p:pic>
        <p:nvPicPr>
          <p:cNvPr id="7" name="Picture 6">
            <a:extLst>
              <a:ext uri="{FF2B5EF4-FFF2-40B4-BE49-F238E27FC236}">
                <a16:creationId xmlns:a16="http://schemas.microsoft.com/office/drawing/2014/main" id="{82A2765F-FBFA-4465-87B9-5C7F3C6DAFAC}"/>
              </a:ext>
            </a:extLst>
          </p:cNvPr>
          <p:cNvPicPr>
            <a:picLocks noChangeAspect="1"/>
          </p:cNvPicPr>
          <p:nvPr/>
        </p:nvPicPr>
        <p:blipFill>
          <a:blip r:embed="rId4"/>
          <a:stretch>
            <a:fillRect/>
          </a:stretch>
        </p:blipFill>
        <p:spPr>
          <a:xfrm>
            <a:off x="6096000" y="2454633"/>
            <a:ext cx="5918200" cy="3810000"/>
          </a:xfrm>
          <a:prstGeom prst="rect">
            <a:avLst/>
          </a:prstGeom>
          <a:ln>
            <a:solidFill>
              <a:schemeClr val="tx1"/>
            </a:solidFill>
          </a:ln>
        </p:spPr>
      </p:pic>
      <p:sp>
        <p:nvSpPr>
          <p:cNvPr id="6" name="Title 5">
            <a:extLst>
              <a:ext uri="{FF2B5EF4-FFF2-40B4-BE49-F238E27FC236}">
                <a16:creationId xmlns:a16="http://schemas.microsoft.com/office/drawing/2014/main" id="{EA4A753E-5337-A940-AB7A-FA2E090AFDF0}"/>
              </a:ext>
            </a:extLst>
          </p:cNvPr>
          <p:cNvSpPr>
            <a:spLocks noGrp="1"/>
          </p:cNvSpPr>
          <p:nvPr>
            <p:ph type="title"/>
          </p:nvPr>
        </p:nvSpPr>
        <p:spPr/>
        <p:txBody>
          <a:bodyPr/>
          <a:lstStyle/>
          <a:p>
            <a:r>
              <a:rPr lang="en-US" dirty="0"/>
              <a:t>Academic Engagement – No Race Split Graph</a:t>
            </a:r>
          </a:p>
        </p:txBody>
      </p:sp>
      <p:sp>
        <p:nvSpPr>
          <p:cNvPr id="2" name="Slide Number Placeholder 1">
            <a:extLst>
              <a:ext uri="{FF2B5EF4-FFF2-40B4-BE49-F238E27FC236}">
                <a16:creationId xmlns:a16="http://schemas.microsoft.com/office/drawing/2014/main" id="{2C475CAD-9C08-B357-690B-F6540CE5E886}"/>
              </a:ext>
            </a:extLst>
          </p:cNvPr>
          <p:cNvSpPr>
            <a:spLocks noGrp="1"/>
          </p:cNvSpPr>
          <p:nvPr>
            <p:ph type="sldNum" sz="quarter" idx="11"/>
          </p:nvPr>
        </p:nvSpPr>
        <p:spPr/>
        <p:txBody>
          <a:bodyPr/>
          <a:lstStyle/>
          <a:p>
            <a:fld id="{58FC96DC-8910-E540-9470-7641B9565C2E}" type="slidenum">
              <a:rPr lang="en-US" smtClean="0"/>
              <a:pPr/>
              <a:t>69</a:t>
            </a:fld>
            <a:endParaRPr lang="en-US" dirty="0"/>
          </a:p>
        </p:txBody>
      </p:sp>
    </p:spTree>
    <p:extLst>
      <p:ext uri="{BB962C8B-B14F-4D97-AF65-F5344CB8AC3E}">
        <p14:creationId xmlns:p14="http://schemas.microsoft.com/office/powerpoint/2010/main" val="170813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F2F98-4EEC-9348-9934-AE0846983DC7}"/>
              </a:ext>
            </a:extLst>
          </p:cNvPr>
          <p:cNvSpPr>
            <a:spLocks noGrp="1"/>
          </p:cNvSpPr>
          <p:nvPr>
            <p:ph type="title"/>
          </p:nvPr>
        </p:nvSpPr>
        <p:spPr/>
        <p:txBody>
          <a:bodyPr/>
          <a:lstStyle/>
          <a:p>
            <a:pPr algn="ctr"/>
            <a:r>
              <a:rPr lang="en-US" dirty="0"/>
              <a:t>The </a:t>
            </a:r>
            <a:r>
              <a:rPr lang="en-US" dirty="0">
                <a:solidFill>
                  <a:schemeClr val="accent1"/>
                </a:solidFill>
              </a:rPr>
              <a:t>essential</a:t>
            </a:r>
            <a:r>
              <a:rPr lang="en-US" dirty="0"/>
              <a:t> connection</a:t>
            </a:r>
          </a:p>
        </p:txBody>
      </p:sp>
      <p:sp>
        <p:nvSpPr>
          <p:cNvPr id="28" name="Rectangle 27">
            <a:extLst>
              <a:ext uri="{FF2B5EF4-FFF2-40B4-BE49-F238E27FC236}">
                <a16:creationId xmlns:a16="http://schemas.microsoft.com/office/drawing/2014/main" id="{52558B79-1382-AE46-A482-4301D1E3D73B}"/>
              </a:ext>
            </a:extLst>
          </p:cNvPr>
          <p:cNvSpPr/>
          <p:nvPr/>
        </p:nvSpPr>
        <p:spPr>
          <a:xfrm>
            <a:off x="4445876" y="1608083"/>
            <a:ext cx="914400" cy="18209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BECCE2BC-8DC0-DB47-8558-32386EC1B9AC}"/>
              </a:ext>
            </a:extLst>
          </p:cNvPr>
          <p:cNvSpPr/>
          <p:nvPr/>
        </p:nvSpPr>
        <p:spPr>
          <a:xfrm>
            <a:off x="6572341" y="4225359"/>
            <a:ext cx="914400" cy="18209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Graphic 8" descr="Head with gears outline">
            <a:extLst>
              <a:ext uri="{FF2B5EF4-FFF2-40B4-BE49-F238E27FC236}">
                <a16:creationId xmlns:a16="http://schemas.microsoft.com/office/drawing/2014/main" id="{D36B05E6-BD0C-A24C-8DB4-B2C5D668E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8951" y="1356967"/>
            <a:ext cx="3337034" cy="3337034"/>
          </a:xfrm>
          <a:prstGeom prst="rect">
            <a:avLst/>
          </a:prstGeom>
        </p:spPr>
      </p:pic>
      <p:pic>
        <p:nvPicPr>
          <p:cNvPr id="16" name="Graphic 15" descr="Books outline">
            <a:extLst>
              <a:ext uri="{FF2B5EF4-FFF2-40B4-BE49-F238E27FC236}">
                <a16:creationId xmlns:a16="http://schemas.microsoft.com/office/drawing/2014/main" id="{9BDAEE9C-5142-3C4F-B745-10319E7859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1009" y="3313911"/>
            <a:ext cx="2365958" cy="2634537"/>
          </a:xfrm>
          <a:prstGeom prst="rect">
            <a:avLst/>
          </a:prstGeom>
        </p:spPr>
      </p:pic>
      <p:pic>
        <p:nvPicPr>
          <p:cNvPr id="31" name="Graphic 30" descr="Connected outline">
            <a:extLst>
              <a:ext uri="{FF2B5EF4-FFF2-40B4-BE49-F238E27FC236}">
                <a16:creationId xmlns:a16="http://schemas.microsoft.com/office/drawing/2014/main" id="{61270FEC-D1B2-7E45-9B8C-0DF0B3BB0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6472" y="2268415"/>
            <a:ext cx="2634537" cy="2634537"/>
          </a:xfrm>
          <a:prstGeom prst="rect">
            <a:avLst/>
          </a:prstGeom>
        </p:spPr>
      </p:pic>
      <p:pic>
        <p:nvPicPr>
          <p:cNvPr id="35" name="Graphic 34" descr="Close with solid fill">
            <a:extLst>
              <a:ext uri="{FF2B5EF4-FFF2-40B4-BE49-F238E27FC236}">
                <a16:creationId xmlns:a16="http://schemas.microsoft.com/office/drawing/2014/main" id="{79D3126C-2987-9649-817B-2A9304E82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9862" y="2971800"/>
            <a:ext cx="1253559" cy="1253559"/>
          </a:xfrm>
          <a:prstGeom prst="rect">
            <a:avLst/>
          </a:prstGeom>
        </p:spPr>
      </p:pic>
      <p:sp>
        <p:nvSpPr>
          <p:cNvPr id="37" name="Rectangle 36">
            <a:extLst>
              <a:ext uri="{FF2B5EF4-FFF2-40B4-BE49-F238E27FC236}">
                <a16:creationId xmlns:a16="http://schemas.microsoft.com/office/drawing/2014/main" id="{01CB78DC-0C68-DE4A-AC15-E512E47590DB}"/>
              </a:ext>
            </a:extLst>
          </p:cNvPr>
          <p:cNvSpPr/>
          <p:nvPr/>
        </p:nvSpPr>
        <p:spPr>
          <a:xfrm>
            <a:off x="2467184" y="2409092"/>
            <a:ext cx="942754" cy="904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D6CD85-B54E-6D4E-BFDA-D2575567FA23}"/>
              </a:ext>
            </a:extLst>
          </p:cNvPr>
          <p:cNvSpPr/>
          <p:nvPr/>
        </p:nvSpPr>
        <p:spPr>
          <a:xfrm>
            <a:off x="2852665" y="1779823"/>
            <a:ext cx="857689" cy="90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0D37E3B-9045-4445-8B25-EB81E0A481DC}"/>
              </a:ext>
            </a:extLst>
          </p:cNvPr>
          <p:cNvSpPr txBox="1"/>
          <p:nvPr/>
        </p:nvSpPr>
        <p:spPr>
          <a:xfrm>
            <a:off x="2219320" y="4470526"/>
            <a:ext cx="2124377" cy="646331"/>
          </a:xfrm>
          <a:prstGeom prst="rect">
            <a:avLst/>
          </a:prstGeom>
          <a:noFill/>
        </p:spPr>
        <p:txBody>
          <a:bodyPr wrap="square" rtlCol="0">
            <a:spAutoFit/>
          </a:bodyPr>
          <a:lstStyle/>
          <a:p>
            <a:pPr algn="ctr"/>
            <a:r>
              <a:rPr lang="en-US" sz="3600" dirty="0"/>
              <a:t>Student</a:t>
            </a:r>
          </a:p>
        </p:txBody>
      </p:sp>
      <p:sp>
        <p:nvSpPr>
          <p:cNvPr id="40" name="TextBox 39">
            <a:extLst>
              <a:ext uri="{FF2B5EF4-FFF2-40B4-BE49-F238E27FC236}">
                <a16:creationId xmlns:a16="http://schemas.microsoft.com/office/drawing/2014/main" id="{1267D029-B741-FE42-992D-5E67DA8631BB}"/>
              </a:ext>
            </a:extLst>
          </p:cNvPr>
          <p:cNvSpPr txBox="1"/>
          <p:nvPr/>
        </p:nvSpPr>
        <p:spPr>
          <a:xfrm>
            <a:off x="7610595" y="2261336"/>
            <a:ext cx="2124377" cy="1200329"/>
          </a:xfrm>
          <a:prstGeom prst="rect">
            <a:avLst/>
          </a:prstGeom>
          <a:noFill/>
        </p:spPr>
        <p:txBody>
          <a:bodyPr wrap="square" rtlCol="0">
            <a:spAutoFit/>
          </a:bodyPr>
          <a:lstStyle/>
          <a:p>
            <a:pPr algn="ctr"/>
            <a:r>
              <a:rPr lang="en-US" sz="3600" dirty="0"/>
              <a:t>Learning Context</a:t>
            </a:r>
          </a:p>
        </p:txBody>
      </p:sp>
      <p:sp>
        <p:nvSpPr>
          <p:cNvPr id="2" name="Slide Number Placeholder 1">
            <a:extLst>
              <a:ext uri="{FF2B5EF4-FFF2-40B4-BE49-F238E27FC236}">
                <a16:creationId xmlns:a16="http://schemas.microsoft.com/office/drawing/2014/main" id="{EC663A1B-3B88-2B09-DA76-F3E4923D8576}"/>
              </a:ext>
            </a:extLst>
          </p:cNvPr>
          <p:cNvSpPr>
            <a:spLocks noGrp="1"/>
          </p:cNvSpPr>
          <p:nvPr>
            <p:ph type="sldNum" sz="quarter" idx="11"/>
          </p:nvPr>
        </p:nvSpPr>
        <p:spPr/>
        <p:txBody>
          <a:bodyPr/>
          <a:lstStyle/>
          <a:p>
            <a:fld id="{1F1DC75C-5EE8-F742-B88A-744EFCB10CB2}" type="slidenum">
              <a:rPr lang="en-US" smtClean="0"/>
              <a:pPr/>
              <a:t>7</a:t>
            </a:fld>
            <a:endParaRPr lang="en-US"/>
          </a:p>
        </p:txBody>
      </p:sp>
    </p:spTree>
    <p:extLst>
      <p:ext uri="{BB962C8B-B14F-4D97-AF65-F5344CB8AC3E}">
        <p14:creationId xmlns:p14="http://schemas.microsoft.com/office/powerpoint/2010/main" val="415075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1CD1-B558-9E42-BCAA-AF59980FA821}"/>
              </a:ext>
            </a:extLst>
          </p:cNvPr>
          <p:cNvSpPr>
            <a:spLocks noGrp="1"/>
          </p:cNvSpPr>
          <p:nvPr>
            <p:ph type="title"/>
          </p:nvPr>
        </p:nvSpPr>
        <p:spPr/>
        <p:txBody>
          <a:bodyPr/>
          <a:lstStyle/>
          <a:p>
            <a:r>
              <a:rPr lang="en-US" dirty="0"/>
              <a:t>Academic Engagement – No Race Split Data</a:t>
            </a:r>
          </a:p>
        </p:txBody>
      </p:sp>
      <p:pic>
        <p:nvPicPr>
          <p:cNvPr id="5" name="Picture 4">
            <a:extLst>
              <a:ext uri="{FF2B5EF4-FFF2-40B4-BE49-F238E27FC236}">
                <a16:creationId xmlns:a16="http://schemas.microsoft.com/office/drawing/2014/main" id="{19522790-CE7B-044D-97D7-7C2D54485A80}"/>
              </a:ext>
            </a:extLst>
          </p:cNvPr>
          <p:cNvPicPr>
            <a:picLocks noChangeAspect="1"/>
          </p:cNvPicPr>
          <p:nvPr/>
        </p:nvPicPr>
        <p:blipFill>
          <a:blip r:embed="rId2"/>
          <a:stretch>
            <a:fillRect/>
          </a:stretch>
        </p:blipFill>
        <p:spPr>
          <a:xfrm>
            <a:off x="13219" y="1311632"/>
            <a:ext cx="12165561" cy="5546368"/>
          </a:xfrm>
          <a:prstGeom prst="rect">
            <a:avLst/>
          </a:prstGeom>
          <a:ln>
            <a:solidFill>
              <a:schemeClr val="tx1"/>
            </a:solidFill>
          </a:ln>
        </p:spPr>
      </p:pic>
      <p:sp>
        <p:nvSpPr>
          <p:cNvPr id="3" name="Slide Number Placeholder 2">
            <a:extLst>
              <a:ext uri="{FF2B5EF4-FFF2-40B4-BE49-F238E27FC236}">
                <a16:creationId xmlns:a16="http://schemas.microsoft.com/office/drawing/2014/main" id="{AF5DE7AE-8C47-B5AB-3D3F-EF57330EE05B}"/>
              </a:ext>
            </a:extLst>
          </p:cNvPr>
          <p:cNvSpPr>
            <a:spLocks noGrp="1"/>
          </p:cNvSpPr>
          <p:nvPr>
            <p:ph type="sldNum" sz="quarter" idx="11"/>
          </p:nvPr>
        </p:nvSpPr>
        <p:spPr/>
        <p:txBody>
          <a:bodyPr/>
          <a:lstStyle/>
          <a:p>
            <a:fld id="{58FC96DC-8910-E540-9470-7641B9565C2E}" type="slidenum">
              <a:rPr lang="en-US" smtClean="0"/>
              <a:pPr/>
              <a:t>70</a:t>
            </a:fld>
            <a:endParaRPr lang="en-US" dirty="0"/>
          </a:p>
        </p:txBody>
      </p:sp>
    </p:spTree>
    <p:extLst>
      <p:ext uri="{BB962C8B-B14F-4D97-AF65-F5344CB8AC3E}">
        <p14:creationId xmlns:p14="http://schemas.microsoft.com/office/powerpoint/2010/main" val="3921072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1295400" y="3008085"/>
            <a:ext cx="4326467" cy="841829"/>
          </a:xfrm>
        </p:spPr>
        <p:txBody>
          <a:bodyPr>
            <a:normAutofit/>
          </a:bodyPr>
          <a:lstStyle/>
          <a:p>
            <a:r>
              <a:rPr lang="en-US" dirty="0"/>
              <a:t>Self Efficacy – with Race Data</a:t>
            </a:r>
          </a:p>
        </p:txBody>
      </p:sp>
      <p:pic>
        <p:nvPicPr>
          <p:cNvPr id="3" name="Picture 2">
            <a:extLst>
              <a:ext uri="{FF2B5EF4-FFF2-40B4-BE49-F238E27FC236}">
                <a16:creationId xmlns:a16="http://schemas.microsoft.com/office/drawing/2014/main" id="{83ED9696-2F8A-154A-985A-70DD6B53C92E}"/>
              </a:ext>
            </a:extLst>
          </p:cNvPr>
          <p:cNvPicPr>
            <a:picLocks noChangeAspect="1"/>
          </p:cNvPicPr>
          <p:nvPr/>
        </p:nvPicPr>
        <p:blipFill>
          <a:blip r:embed="rId2"/>
          <a:stretch>
            <a:fillRect/>
          </a:stretch>
        </p:blipFill>
        <p:spPr>
          <a:xfrm>
            <a:off x="5621867" y="0"/>
            <a:ext cx="6570133" cy="6858000"/>
          </a:xfrm>
          <a:prstGeom prst="rect">
            <a:avLst/>
          </a:prstGeom>
          <a:ln>
            <a:solidFill>
              <a:schemeClr val="tx1"/>
            </a:solidFill>
          </a:ln>
        </p:spPr>
      </p:pic>
      <p:sp>
        <p:nvSpPr>
          <p:cNvPr id="2" name="Slide Number Placeholder 1">
            <a:extLst>
              <a:ext uri="{FF2B5EF4-FFF2-40B4-BE49-F238E27FC236}">
                <a16:creationId xmlns:a16="http://schemas.microsoft.com/office/drawing/2014/main" id="{97B0FC93-4FC2-EA6F-8DE2-F3CACA4083C1}"/>
              </a:ext>
            </a:extLst>
          </p:cNvPr>
          <p:cNvSpPr>
            <a:spLocks noGrp="1"/>
          </p:cNvSpPr>
          <p:nvPr>
            <p:ph type="sldNum" sz="quarter" idx="11"/>
          </p:nvPr>
        </p:nvSpPr>
        <p:spPr/>
        <p:txBody>
          <a:bodyPr/>
          <a:lstStyle/>
          <a:p>
            <a:fld id="{58FC96DC-8910-E540-9470-7641B9565C2E}" type="slidenum">
              <a:rPr lang="en-US" smtClean="0"/>
              <a:pPr/>
              <a:t>71</a:t>
            </a:fld>
            <a:endParaRPr lang="en-US" dirty="0"/>
          </a:p>
        </p:txBody>
      </p:sp>
    </p:spTree>
    <p:extLst>
      <p:ext uri="{BB962C8B-B14F-4D97-AF65-F5344CB8AC3E}">
        <p14:creationId xmlns:p14="http://schemas.microsoft.com/office/powerpoint/2010/main" val="1352190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F72A2-6BE6-BC45-92BE-9F620A24EC1D}"/>
              </a:ext>
            </a:extLst>
          </p:cNvPr>
          <p:cNvSpPr>
            <a:spLocks noGrp="1"/>
          </p:cNvSpPr>
          <p:nvPr>
            <p:ph type="title"/>
          </p:nvPr>
        </p:nvSpPr>
        <p:spPr/>
        <p:txBody>
          <a:bodyPr/>
          <a:lstStyle/>
          <a:p>
            <a:r>
              <a:rPr lang="en-US" dirty="0"/>
              <a:t>Self Efficacy – with Race Graph</a:t>
            </a:r>
          </a:p>
        </p:txBody>
      </p:sp>
      <p:pic>
        <p:nvPicPr>
          <p:cNvPr id="5" name="Picture 4">
            <a:extLst>
              <a:ext uri="{FF2B5EF4-FFF2-40B4-BE49-F238E27FC236}">
                <a16:creationId xmlns:a16="http://schemas.microsoft.com/office/drawing/2014/main" id="{7F4306F6-0332-D749-80AE-5F05558EB46D}"/>
              </a:ext>
            </a:extLst>
          </p:cNvPr>
          <p:cNvPicPr>
            <a:picLocks noChangeAspect="1"/>
          </p:cNvPicPr>
          <p:nvPr/>
        </p:nvPicPr>
        <p:blipFill>
          <a:blip r:embed="rId2"/>
          <a:stretch>
            <a:fillRect/>
          </a:stretch>
        </p:blipFill>
        <p:spPr>
          <a:xfrm>
            <a:off x="162909" y="1623621"/>
            <a:ext cx="5770179" cy="3910075"/>
          </a:xfrm>
          <a:prstGeom prst="rect">
            <a:avLst/>
          </a:prstGeom>
          <a:ln>
            <a:solidFill>
              <a:schemeClr val="tx1"/>
            </a:solidFill>
          </a:ln>
        </p:spPr>
      </p:pic>
      <p:pic>
        <p:nvPicPr>
          <p:cNvPr id="7" name="Picture 6">
            <a:extLst>
              <a:ext uri="{FF2B5EF4-FFF2-40B4-BE49-F238E27FC236}">
                <a16:creationId xmlns:a16="http://schemas.microsoft.com/office/drawing/2014/main" id="{8273EDF5-90DB-0340-8367-B71A072AA158}"/>
              </a:ext>
            </a:extLst>
          </p:cNvPr>
          <p:cNvPicPr>
            <a:picLocks noChangeAspect="1"/>
          </p:cNvPicPr>
          <p:nvPr/>
        </p:nvPicPr>
        <p:blipFill>
          <a:blip r:embed="rId3"/>
          <a:stretch>
            <a:fillRect/>
          </a:stretch>
        </p:blipFill>
        <p:spPr>
          <a:xfrm>
            <a:off x="6095997" y="1623622"/>
            <a:ext cx="5933094" cy="3910074"/>
          </a:xfrm>
          <a:prstGeom prst="rect">
            <a:avLst/>
          </a:prstGeom>
          <a:ln>
            <a:solidFill>
              <a:schemeClr val="tx1"/>
            </a:solidFill>
          </a:ln>
        </p:spPr>
      </p:pic>
      <p:sp>
        <p:nvSpPr>
          <p:cNvPr id="2" name="Slide Number Placeholder 1">
            <a:extLst>
              <a:ext uri="{FF2B5EF4-FFF2-40B4-BE49-F238E27FC236}">
                <a16:creationId xmlns:a16="http://schemas.microsoft.com/office/drawing/2014/main" id="{274B3E3D-5602-D2B9-9CE0-E6C3820CF0D9}"/>
              </a:ext>
            </a:extLst>
          </p:cNvPr>
          <p:cNvSpPr>
            <a:spLocks noGrp="1"/>
          </p:cNvSpPr>
          <p:nvPr>
            <p:ph type="sldNum" sz="quarter" idx="11"/>
          </p:nvPr>
        </p:nvSpPr>
        <p:spPr/>
        <p:txBody>
          <a:bodyPr/>
          <a:lstStyle/>
          <a:p>
            <a:fld id="{58FC96DC-8910-E540-9470-7641B9565C2E}" type="slidenum">
              <a:rPr lang="en-US" smtClean="0"/>
              <a:pPr/>
              <a:t>72</a:t>
            </a:fld>
            <a:endParaRPr lang="en-US" dirty="0"/>
          </a:p>
        </p:txBody>
      </p:sp>
    </p:spTree>
    <p:extLst>
      <p:ext uri="{BB962C8B-B14F-4D97-AF65-F5344CB8AC3E}">
        <p14:creationId xmlns:p14="http://schemas.microsoft.com/office/powerpoint/2010/main" val="3902359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38200" y="0"/>
            <a:ext cx="10515600" cy="841829"/>
          </a:xfrm>
        </p:spPr>
        <p:txBody>
          <a:bodyPr/>
          <a:lstStyle/>
          <a:p>
            <a:r>
              <a:rPr lang="en-US" dirty="0"/>
              <a:t>Self Efficacy – with Race Data</a:t>
            </a:r>
          </a:p>
        </p:txBody>
      </p:sp>
      <p:pic>
        <p:nvPicPr>
          <p:cNvPr id="3" name="Picture 2">
            <a:extLst>
              <a:ext uri="{FF2B5EF4-FFF2-40B4-BE49-F238E27FC236}">
                <a16:creationId xmlns:a16="http://schemas.microsoft.com/office/drawing/2014/main" id="{3671D39E-9F34-3D43-96A7-262E128D5158}"/>
              </a:ext>
            </a:extLst>
          </p:cNvPr>
          <p:cNvPicPr>
            <a:picLocks noChangeAspect="1"/>
          </p:cNvPicPr>
          <p:nvPr/>
        </p:nvPicPr>
        <p:blipFill>
          <a:blip r:embed="rId2"/>
          <a:stretch>
            <a:fillRect/>
          </a:stretch>
        </p:blipFill>
        <p:spPr>
          <a:xfrm>
            <a:off x="0" y="583325"/>
            <a:ext cx="12192000" cy="6274676"/>
          </a:xfrm>
          <a:prstGeom prst="rect">
            <a:avLst/>
          </a:prstGeom>
          <a:ln>
            <a:solidFill>
              <a:schemeClr val="tx1"/>
            </a:solidFill>
          </a:ln>
        </p:spPr>
      </p:pic>
      <p:sp>
        <p:nvSpPr>
          <p:cNvPr id="2" name="Slide Number Placeholder 1">
            <a:extLst>
              <a:ext uri="{FF2B5EF4-FFF2-40B4-BE49-F238E27FC236}">
                <a16:creationId xmlns:a16="http://schemas.microsoft.com/office/drawing/2014/main" id="{669F283C-513B-8E9F-297B-56F8EF41477D}"/>
              </a:ext>
            </a:extLst>
          </p:cNvPr>
          <p:cNvSpPr>
            <a:spLocks noGrp="1"/>
          </p:cNvSpPr>
          <p:nvPr>
            <p:ph type="sldNum" sz="quarter" idx="11"/>
          </p:nvPr>
        </p:nvSpPr>
        <p:spPr/>
        <p:txBody>
          <a:bodyPr/>
          <a:lstStyle/>
          <a:p>
            <a:fld id="{58FC96DC-8910-E540-9470-7641B9565C2E}" type="slidenum">
              <a:rPr lang="en-US" smtClean="0"/>
              <a:pPr/>
              <a:t>73</a:t>
            </a:fld>
            <a:endParaRPr lang="en-US" dirty="0"/>
          </a:p>
        </p:txBody>
      </p:sp>
    </p:spTree>
    <p:extLst>
      <p:ext uri="{BB962C8B-B14F-4D97-AF65-F5344CB8AC3E}">
        <p14:creationId xmlns:p14="http://schemas.microsoft.com/office/powerpoint/2010/main" val="3442926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A753E-5337-A940-AB7A-FA2E090AFDF0}"/>
              </a:ext>
            </a:extLst>
          </p:cNvPr>
          <p:cNvSpPr>
            <a:spLocks noGrp="1"/>
          </p:cNvSpPr>
          <p:nvPr>
            <p:ph type="title"/>
          </p:nvPr>
        </p:nvSpPr>
        <p:spPr/>
        <p:txBody>
          <a:bodyPr/>
          <a:lstStyle/>
          <a:p>
            <a:r>
              <a:rPr lang="en-US" dirty="0"/>
              <a:t>Self Efficacy – No Race Split Graph</a:t>
            </a:r>
          </a:p>
        </p:txBody>
      </p:sp>
      <p:pic>
        <p:nvPicPr>
          <p:cNvPr id="7" name="Picture 6">
            <a:extLst>
              <a:ext uri="{FF2B5EF4-FFF2-40B4-BE49-F238E27FC236}">
                <a16:creationId xmlns:a16="http://schemas.microsoft.com/office/drawing/2014/main" id="{D87000A2-B598-514C-B65E-3D4EC506ABD8}"/>
              </a:ext>
            </a:extLst>
          </p:cNvPr>
          <p:cNvPicPr>
            <a:picLocks noChangeAspect="1"/>
          </p:cNvPicPr>
          <p:nvPr/>
        </p:nvPicPr>
        <p:blipFill>
          <a:blip r:embed="rId3"/>
          <a:stretch>
            <a:fillRect/>
          </a:stretch>
        </p:blipFill>
        <p:spPr>
          <a:xfrm>
            <a:off x="0" y="1356967"/>
            <a:ext cx="8813866" cy="5197391"/>
          </a:xfrm>
          <a:prstGeom prst="rect">
            <a:avLst/>
          </a:prstGeom>
          <a:ln>
            <a:solidFill>
              <a:schemeClr val="tx1"/>
            </a:solidFill>
          </a:ln>
        </p:spPr>
      </p:pic>
      <p:pic>
        <p:nvPicPr>
          <p:cNvPr id="5" name="Picture 4">
            <a:extLst>
              <a:ext uri="{FF2B5EF4-FFF2-40B4-BE49-F238E27FC236}">
                <a16:creationId xmlns:a16="http://schemas.microsoft.com/office/drawing/2014/main" id="{4DA5832B-5C0B-ADE9-C6D0-769783455EA9}"/>
              </a:ext>
            </a:extLst>
          </p:cNvPr>
          <p:cNvPicPr>
            <a:picLocks noChangeAspect="1"/>
          </p:cNvPicPr>
          <p:nvPr/>
        </p:nvPicPr>
        <p:blipFill>
          <a:blip r:embed="rId4"/>
          <a:stretch>
            <a:fillRect/>
          </a:stretch>
        </p:blipFill>
        <p:spPr>
          <a:xfrm>
            <a:off x="6578600" y="2802466"/>
            <a:ext cx="5613400" cy="3810000"/>
          </a:xfrm>
          <a:prstGeom prst="rect">
            <a:avLst/>
          </a:prstGeom>
          <a:ln>
            <a:solidFill>
              <a:schemeClr val="tx1"/>
            </a:solidFill>
          </a:ln>
        </p:spPr>
      </p:pic>
      <p:sp>
        <p:nvSpPr>
          <p:cNvPr id="3" name="Slide Number Placeholder 2">
            <a:extLst>
              <a:ext uri="{FF2B5EF4-FFF2-40B4-BE49-F238E27FC236}">
                <a16:creationId xmlns:a16="http://schemas.microsoft.com/office/drawing/2014/main" id="{5D93B362-0A6A-6119-FB38-D560AD44A002}"/>
              </a:ext>
            </a:extLst>
          </p:cNvPr>
          <p:cNvSpPr>
            <a:spLocks noGrp="1"/>
          </p:cNvSpPr>
          <p:nvPr>
            <p:ph type="sldNum" sz="quarter" idx="11"/>
          </p:nvPr>
        </p:nvSpPr>
        <p:spPr/>
        <p:txBody>
          <a:bodyPr/>
          <a:lstStyle/>
          <a:p>
            <a:fld id="{58FC96DC-8910-E540-9470-7641B9565C2E}" type="slidenum">
              <a:rPr lang="en-US" smtClean="0"/>
              <a:pPr/>
              <a:t>74</a:t>
            </a:fld>
            <a:endParaRPr lang="en-US" dirty="0"/>
          </a:p>
        </p:txBody>
      </p:sp>
    </p:spTree>
    <p:extLst>
      <p:ext uri="{BB962C8B-B14F-4D97-AF65-F5344CB8AC3E}">
        <p14:creationId xmlns:p14="http://schemas.microsoft.com/office/powerpoint/2010/main" val="139864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1CD1-B558-9E42-BCAA-AF59980FA821}"/>
              </a:ext>
            </a:extLst>
          </p:cNvPr>
          <p:cNvSpPr>
            <a:spLocks noGrp="1"/>
          </p:cNvSpPr>
          <p:nvPr>
            <p:ph type="title"/>
          </p:nvPr>
        </p:nvSpPr>
        <p:spPr/>
        <p:txBody>
          <a:bodyPr/>
          <a:lstStyle/>
          <a:p>
            <a:r>
              <a:rPr lang="en-US" dirty="0"/>
              <a:t>Self Efficacy – No Race Split Data</a:t>
            </a:r>
          </a:p>
        </p:txBody>
      </p:sp>
      <p:pic>
        <p:nvPicPr>
          <p:cNvPr id="3" name="Picture 2">
            <a:extLst>
              <a:ext uri="{FF2B5EF4-FFF2-40B4-BE49-F238E27FC236}">
                <a16:creationId xmlns:a16="http://schemas.microsoft.com/office/drawing/2014/main" id="{75E9DDA3-CF5D-D446-B540-C0D5F079FFF5}"/>
              </a:ext>
            </a:extLst>
          </p:cNvPr>
          <p:cNvPicPr>
            <a:picLocks noChangeAspect="1"/>
          </p:cNvPicPr>
          <p:nvPr/>
        </p:nvPicPr>
        <p:blipFill>
          <a:blip r:embed="rId3"/>
          <a:stretch>
            <a:fillRect/>
          </a:stretch>
        </p:blipFill>
        <p:spPr>
          <a:xfrm>
            <a:off x="0" y="1299255"/>
            <a:ext cx="12192000" cy="5558745"/>
          </a:xfrm>
          <a:prstGeom prst="rect">
            <a:avLst/>
          </a:prstGeom>
          <a:ln>
            <a:solidFill>
              <a:schemeClr val="tx1"/>
            </a:solidFill>
          </a:ln>
        </p:spPr>
      </p:pic>
      <p:sp>
        <p:nvSpPr>
          <p:cNvPr id="4" name="Slide Number Placeholder 3">
            <a:extLst>
              <a:ext uri="{FF2B5EF4-FFF2-40B4-BE49-F238E27FC236}">
                <a16:creationId xmlns:a16="http://schemas.microsoft.com/office/drawing/2014/main" id="{039C13AC-BBBF-E9A9-8239-49DAC96C4BC7}"/>
              </a:ext>
            </a:extLst>
          </p:cNvPr>
          <p:cNvSpPr>
            <a:spLocks noGrp="1"/>
          </p:cNvSpPr>
          <p:nvPr>
            <p:ph type="sldNum" sz="quarter" idx="11"/>
          </p:nvPr>
        </p:nvSpPr>
        <p:spPr/>
        <p:txBody>
          <a:bodyPr/>
          <a:lstStyle/>
          <a:p>
            <a:fld id="{58FC96DC-8910-E540-9470-7641B9565C2E}" type="slidenum">
              <a:rPr lang="en-US" smtClean="0"/>
              <a:pPr/>
              <a:t>75</a:t>
            </a:fld>
            <a:endParaRPr lang="en-US" dirty="0"/>
          </a:p>
        </p:txBody>
      </p:sp>
    </p:spTree>
    <p:extLst>
      <p:ext uri="{BB962C8B-B14F-4D97-AF65-F5344CB8AC3E}">
        <p14:creationId xmlns:p14="http://schemas.microsoft.com/office/powerpoint/2010/main" val="970698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1358462" y="1155700"/>
            <a:ext cx="3268133" cy="4546600"/>
          </a:xfrm>
        </p:spPr>
        <p:txBody>
          <a:bodyPr/>
          <a:lstStyle/>
          <a:p>
            <a:r>
              <a:rPr lang="en-US" dirty="0"/>
              <a:t>Expectancy – with Race Data</a:t>
            </a:r>
          </a:p>
        </p:txBody>
      </p:sp>
      <p:pic>
        <p:nvPicPr>
          <p:cNvPr id="3" name="Picture 2">
            <a:extLst>
              <a:ext uri="{FF2B5EF4-FFF2-40B4-BE49-F238E27FC236}">
                <a16:creationId xmlns:a16="http://schemas.microsoft.com/office/drawing/2014/main" id="{E0034813-4E5E-A248-AB77-971750D0EABF}"/>
              </a:ext>
            </a:extLst>
          </p:cNvPr>
          <p:cNvPicPr>
            <a:picLocks noChangeAspect="1"/>
          </p:cNvPicPr>
          <p:nvPr/>
        </p:nvPicPr>
        <p:blipFill>
          <a:blip r:embed="rId2"/>
          <a:stretch>
            <a:fillRect/>
          </a:stretch>
        </p:blipFill>
        <p:spPr>
          <a:xfrm>
            <a:off x="5194300" y="76200"/>
            <a:ext cx="6997700" cy="6705600"/>
          </a:xfrm>
          <a:prstGeom prst="rect">
            <a:avLst/>
          </a:prstGeom>
          <a:ln>
            <a:solidFill>
              <a:schemeClr val="tx1"/>
            </a:solidFill>
          </a:ln>
        </p:spPr>
      </p:pic>
      <p:sp>
        <p:nvSpPr>
          <p:cNvPr id="2" name="Slide Number Placeholder 1">
            <a:extLst>
              <a:ext uri="{FF2B5EF4-FFF2-40B4-BE49-F238E27FC236}">
                <a16:creationId xmlns:a16="http://schemas.microsoft.com/office/drawing/2014/main" id="{081A9E26-7EC5-5685-C7D7-03496161BE8F}"/>
              </a:ext>
            </a:extLst>
          </p:cNvPr>
          <p:cNvSpPr>
            <a:spLocks noGrp="1"/>
          </p:cNvSpPr>
          <p:nvPr>
            <p:ph type="sldNum" sz="quarter" idx="11"/>
          </p:nvPr>
        </p:nvSpPr>
        <p:spPr/>
        <p:txBody>
          <a:bodyPr/>
          <a:lstStyle/>
          <a:p>
            <a:fld id="{58FC96DC-8910-E540-9470-7641B9565C2E}" type="slidenum">
              <a:rPr lang="en-US" smtClean="0"/>
              <a:pPr/>
              <a:t>76</a:t>
            </a:fld>
            <a:endParaRPr lang="en-US" dirty="0"/>
          </a:p>
        </p:txBody>
      </p:sp>
    </p:spTree>
    <p:extLst>
      <p:ext uri="{BB962C8B-B14F-4D97-AF65-F5344CB8AC3E}">
        <p14:creationId xmlns:p14="http://schemas.microsoft.com/office/powerpoint/2010/main" val="1137022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F72A2-6BE6-BC45-92BE-9F620A24EC1D}"/>
              </a:ext>
            </a:extLst>
          </p:cNvPr>
          <p:cNvSpPr>
            <a:spLocks noGrp="1"/>
          </p:cNvSpPr>
          <p:nvPr>
            <p:ph type="title"/>
          </p:nvPr>
        </p:nvSpPr>
        <p:spPr/>
        <p:txBody>
          <a:bodyPr/>
          <a:lstStyle/>
          <a:p>
            <a:r>
              <a:rPr lang="en-US" dirty="0"/>
              <a:t>Expectancy – with Race Graph</a:t>
            </a:r>
          </a:p>
        </p:txBody>
      </p:sp>
      <p:pic>
        <p:nvPicPr>
          <p:cNvPr id="5" name="Picture 4">
            <a:extLst>
              <a:ext uri="{FF2B5EF4-FFF2-40B4-BE49-F238E27FC236}">
                <a16:creationId xmlns:a16="http://schemas.microsoft.com/office/drawing/2014/main" id="{C9F829D8-DEDA-FE48-B612-27EA5A711358}"/>
              </a:ext>
            </a:extLst>
          </p:cNvPr>
          <p:cNvPicPr>
            <a:picLocks noChangeAspect="1"/>
          </p:cNvPicPr>
          <p:nvPr/>
        </p:nvPicPr>
        <p:blipFill>
          <a:blip r:embed="rId2"/>
          <a:stretch>
            <a:fillRect/>
          </a:stretch>
        </p:blipFill>
        <p:spPr>
          <a:xfrm>
            <a:off x="5902062" y="1614335"/>
            <a:ext cx="6154707" cy="3629329"/>
          </a:xfrm>
          <a:prstGeom prst="rect">
            <a:avLst/>
          </a:prstGeom>
          <a:ln>
            <a:solidFill>
              <a:schemeClr val="tx1"/>
            </a:solidFill>
          </a:ln>
        </p:spPr>
      </p:pic>
      <p:pic>
        <p:nvPicPr>
          <p:cNvPr id="7" name="Picture 6">
            <a:extLst>
              <a:ext uri="{FF2B5EF4-FFF2-40B4-BE49-F238E27FC236}">
                <a16:creationId xmlns:a16="http://schemas.microsoft.com/office/drawing/2014/main" id="{8A01826A-B6B6-8D44-9C73-6A1A8D75937E}"/>
              </a:ext>
            </a:extLst>
          </p:cNvPr>
          <p:cNvPicPr>
            <a:picLocks noChangeAspect="1"/>
          </p:cNvPicPr>
          <p:nvPr/>
        </p:nvPicPr>
        <p:blipFill>
          <a:blip r:embed="rId3"/>
          <a:stretch>
            <a:fillRect/>
          </a:stretch>
        </p:blipFill>
        <p:spPr>
          <a:xfrm>
            <a:off x="135231" y="1614336"/>
            <a:ext cx="5704648" cy="3629329"/>
          </a:xfrm>
          <a:prstGeom prst="rect">
            <a:avLst/>
          </a:prstGeom>
          <a:ln>
            <a:solidFill>
              <a:schemeClr val="tx1"/>
            </a:solidFill>
          </a:ln>
        </p:spPr>
      </p:pic>
      <p:sp>
        <p:nvSpPr>
          <p:cNvPr id="2" name="Slide Number Placeholder 1">
            <a:extLst>
              <a:ext uri="{FF2B5EF4-FFF2-40B4-BE49-F238E27FC236}">
                <a16:creationId xmlns:a16="http://schemas.microsoft.com/office/drawing/2014/main" id="{38B700AA-A54C-A488-D01C-EFB29854F177}"/>
              </a:ext>
            </a:extLst>
          </p:cNvPr>
          <p:cNvSpPr>
            <a:spLocks noGrp="1"/>
          </p:cNvSpPr>
          <p:nvPr>
            <p:ph type="sldNum" sz="quarter" idx="11"/>
          </p:nvPr>
        </p:nvSpPr>
        <p:spPr/>
        <p:txBody>
          <a:bodyPr/>
          <a:lstStyle/>
          <a:p>
            <a:fld id="{58FC96DC-8910-E540-9470-7641B9565C2E}" type="slidenum">
              <a:rPr lang="en-US" smtClean="0"/>
              <a:pPr/>
              <a:t>77</a:t>
            </a:fld>
            <a:endParaRPr lang="en-US" dirty="0"/>
          </a:p>
        </p:txBody>
      </p:sp>
    </p:spTree>
    <p:extLst>
      <p:ext uri="{BB962C8B-B14F-4D97-AF65-F5344CB8AC3E}">
        <p14:creationId xmlns:p14="http://schemas.microsoft.com/office/powerpoint/2010/main" val="2828458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38200" y="599090"/>
            <a:ext cx="10430933" cy="594710"/>
          </a:xfrm>
        </p:spPr>
        <p:txBody>
          <a:bodyPr/>
          <a:lstStyle/>
          <a:p>
            <a:r>
              <a:rPr lang="en-US" dirty="0"/>
              <a:t>Expectancy – with Race Data</a:t>
            </a:r>
          </a:p>
        </p:txBody>
      </p:sp>
      <p:pic>
        <p:nvPicPr>
          <p:cNvPr id="2" name="Picture 1">
            <a:extLst>
              <a:ext uri="{FF2B5EF4-FFF2-40B4-BE49-F238E27FC236}">
                <a16:creationId xmlns:a16="http://schemas.microsoft.com/office/drawing/2014/main" id="{26E3DD82-6C25-6544-A2E0-26966361F3D0}"/>
              </a:ext>
            </a:extLst>
          </p:cNvPr>
          <p:cNvPicPr>
            <a:picLocks noChangeAspect="1"/>
          </p:cNvPicPr>
          <p:nvPr/>
        </p:nvPicPr>
        <p:blipFill>
          <a:blip r:embed="rId2"/>
          <a:stretch>
            <a:fillRect/>
          </a:stretch>
        </p:blipFill>
        <p:spPr>
          <a:xfrm>
            <a:off x="0" y="1193800"/>
            <a:ext cx="12192000" cy="5664200"/>
          </a:xfrm>
          <a:prstGeom prst="rect">
            <a:avLst/>
          </a:prstGeom>
          <a:ln>
            <a:solidFill>
              <a:schemeClr val="tx1"/>
            </a:solidFill>
          </a:ln>
        </p:spPr>
      </p:pic>
      <p:sp>
        <p:nvSpPr>
          <p:cNvPr id="3" name="Slide Number Placeholder 2">
            <a:extLst>
              <a:ext uri="{FF2B5EF4-FFF2-40B4-BE49-F238E27FC236}">
                <a16:creationId xmlns:a16="http://schemas.microsoft.com/office/drawing/2014/main" id="{A287E713-93EF-9F20-4989-E8592511F928}"/>
              </a:ext>
            </a:extLst>
          </p:cNvPr>
          <p:cNvSpPr>
            <a:spLocks noGrp="1"/>
          </p:cNvSpPr>
          <p:nvPr>
            <p:ph type="sldNum" sz="quarter" idx="11"/>
          </p:nvPr>
        </p:nvSpPr>
        <p:spPr/>
        <p:txBody>
          <a:bodyPr/>
          <a:lstStyle/>
          <a:p>
            <a:fld id="{58FC96DC-8910-E540-9470-7641B9565C2E}" type="slidenum">
              <a:rPr lang="en-US" smtClean="0"/>
              <a:pPr/>
              <a:t>78</a:t>
            </a:fld>
            <a:endParaRPr lang="en-US" dirty="0"/>
          </a:p>
        </p:txBody>
      </p:sp>
    </p:spTree>
    <p:extLst>
      <p:ext uri="{BB962C8B-B14F-4D97-AF65-F5344CB8AC3E}">
        <p14:creationId xmlns:p14="http://schemas.microsoft.com/office/powerpoint/2010/main" val="2609789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A753E-5337-A940-AB7A-FA2E090AFDF0}"/>
              </a:ext>
            </a:extLst>
          </p:cNvPr>
          <p:cNvSpPr>
            <a:spLocks noGrp="1"/>
          </p:cNvSpPr>
          <p:nvPr>
            <p:ph type="title"/>
          </p:nvPr>
        </p:nvSpPr>
        <p:spPr/>
        <p:txBody>
          <a:bodyPr/>
          <a:lstStyle/>
          <a:p>
            <a:r>
              <a:rPr lang="en-US" dirty="0"/>
              <a:t>Expectancy – No Race Split Graph</a:t>
            </a:r>
          </a:p>
        </p:txBody>
      </p:sp>
      <p:pic>
        <p:nvPicPr>
          <p:cNvPr id="4" name="Picture 3">
            <a:extLst>
              <a:ext uri="{FF2B5EF4-FFF2-40B4-BE49-F238E27FC236}">
                <a16:creationId xmlns:a16="http://schemas.microsoft.com/office/drawing/2014/main" id="{F16B8A4F-C272-BF4D-AA73-96FFD2E4A6A7}"/>
              </a:ext>
            </a:extLst>
          </p:cNvPr>
          <p:cNvPicPr>
            <a:picLocks noChangeAspect="1"/>
          </p:cNvPicPr>
          <p:nvPr/>
        </p:nvPicPr>
        <p:blipFill>
          <a:blip r:embed="rId3"/>
          <a:stretch>
            <a:fillRect/>
          </a:stretch>
        </p:blipFill>
        <p:spPr>
          <a:xfrm>
            <a:off x="0" y="1787033"/>
            <a:ext cx="8588705" cy="5064618"/>
          </a:xfrm>
          <a:prstGeom prst="rect">
            <a:avLst/>
          </a:prstGeom>
          <a:ln>
            <a:solidFill>
              <a:schemeClr val="tx1"/>
            </a:solidFill>
          </a:ln>
        </p:spPr>
      </p:pic>
      <p:pic>
        <p:nvPicPr>
          <p:cNvPr id="2" name="Picture 1">
            <a:extLst>
              <a:ext uri="{FF2B5EF4-FFF2-40B4-BE49-F238E27FC236}">
                <a16:creationId xmlns:a16="http://schemas.microsoft.com/office/drawing/2014/main" id="{6743965C-8269-2346-9775-6AF66E004437}"/>
              </a:ext>
            </a:extLst>
          </p:cNvPr>
          <p:cNvPicPr>
            <a:picLocks noChangeAspect="1"/>
          </p:cNvPicPr>
          <p:nvPr/>
        </p:nvPicPr>
        <p:blipFill>
          <a:blip r:embed="rId4"/>
          <a:stretch>
            <a:fillRect/>
          </a:stretch>
        </p:blipFill>
        <p:spPr>
          <a:xfrm>
            <a:off x="6587067" y="3016251"/>
            <a:ext cx="5384800" cy="3835400"/>
          </a:xfrm>
          <a:prstGeom prst="rect">
            <a:avLst/>
          </a:prstGeom>
          <a:ln>
            <a:solidFill>
              <a:schemeClr val="tx1"/>
            </a:solidFill>
          </a:ln>
        </p:spPr>
      </p:pic>
      <p:sp>
        <p:nvSpPr>
          <p:cNvPr id="3" name="Slide Number Placeholder 2">
            <a:extLst>
              <a:ext uri="{FF2B5EF4-FFF2-40B4-BE49-F238E27FC236}">
                <a16:creationId xmlns:a16="http://schemas.microsoft.com/office/drawing/2014/main" id="{CEE2B64A-A53D-15F4-768C-3193F288483F}"/>
              </a:ext>
            </a:extLst>
          </p:cNvPr>
          <p:cNvSpPr>
            <a:spLocks noGrp="1"/>
          </p:cNvSpPr>
          <p:nvPr>
            <p:ph type="sldNum" sz="quarter" idx="11"/>
          </p:nvPr>
        </p:nvSpPr>
        <p:spPr/>
        <p:txBody>
          <a:bodyPr/>
          <a:lstStyle/>
          <a:p>
            <a:fld id="{58FC96DC-8910-E540-9470-7641B9565C2E}" type="slidenum">
              <a:rPr lang="en-US" smtClean="0"/>
              <a:pPr/>
              <a:t>79</a:t>
            </a:fld>
            <a:endParaRPr lang="en-US" dirty="0"/>
          </a:p>
        </p:txBody>
      </p:sp>
    </p:spTree>
    <p:extLst>
      <p:ext uri="{BB962C8B-B14F-4D97-AF65-F5344CB8AC3E}">
        <p14:creationId xmlns:p14="http://schemas.microsoft.com/office/powerpoint/2010/main" val="211385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30" name="TextBox 29">
            <a:extLst>
              <a:ext uri="{FF2B5EF4-FFF2-40B4-BE49-F238E27FC236}">
                <a16:creationId xmlns:a16="http://schemas.microsoft.com/office/drawing/2014/main" id="{FE7FCB1E-3F97-D044-B6A6-49580922AC5B}"/>
              </a:ext>
            </a:extLst>
          </p:cNvPr>
          <p:cNvSpPr txBox="1"/>
          <p:nvPr/>
        </p:nvSpPr>
        <p:spPr>
          <a:xfrm>
            <a:off x="9179170" y="806623"/>
            <a:ext cx="2059604"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Calibri Light" panose="020F0302020204030204" pitchFamily="34" charset="0"/>
                <a:cs typeface="Calibri Light" panose="020F0302020204030204" pitchFamily="34" charset="0"/>
              </a:rPr>
              <a:t>STEM</a:t>
            </a:r>
          </a:p>
          <a:p>
            <a:pPr algn="ctr"/>
            <a:r>
              <a:rPr lang="en-US" sz="3600" dirty="0">
                <a:latin typeface="Calibri Light" panose="020F0302020204030204" pitchFamily="34" charset="0"/>
                <a:cs typeface="Calibri Light" panose="020F0302020204030204" pitchFamily="34" charset="0"/>
              </a:rPr>
              <a:t>Learning</a:t>
            </a:r>
          </a:p>
        </p:txBody>
      </p:sp>
      <p:sp>
        <p:nvSpPr>
          <p:cNvPr id="2" name="Slide Number Placeholder 1">
            <a:extLst>
              <a:ext uri="{FF2B5EF4-FFF2-40B4-BE49-F238E27FC236}">
                <a16:creationId xmlns:a16="http://schemas.microsoft.com/office/drawing/2014/main" id="{07EE93EB-ECD3-FCF0-C05D-66E125407F22}"/>
              </a:ext>
            </a:extLst>
          </p:cNvPr>
          <p:cNvSpPr>
            <a:spLocks noGrp="1"/>
          </p:cNvSpPr>
          <p:nvPr>
            <p:ph type="sldNum" sz="quarter" idx="11"/>
          </p:nvPr>
        </p:nvSpPr>
        <p:spPr/>
        <p:txBody>
          <a:bodyPr/>
          <a:lstStyle/>
          <a:p>
            <a:fld id="{58FC96DC-8910-E540-9470-7641B9565C2E}" type="slidenum">
              <a:rPr lang="en-US" smtClean="0"/>
              <a:pPr/>
              <a:t>8</a:t>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1CD1-B558-9E42-BCAA-AF59980FA821}"/>
              </a:ext>
            </a:extLst>
          </p:cNvPr>
          <p:cNvSpPr>
            <a:spLocks noGrp="1"/>
          </p:cNvSpPr>
          <p:nvPr>
            <p:ph type="title"/>
          </p:nvPr>
        </p:nvSpPr>
        <p:spPr>
          <a:xfrm>
            <a:off x="838200" y="599090"/>
            <a:ext cx="10515600" cy="922265"/>
          </a:xfrm>
        </p:spPr>
        <p:txBody>
          <a:bodyPr/>
          <a:lstStyle/>
          <a:p>
            <a:r>
              <a:rPr lang="en-US" dirty="0"/>
              <a:t>Expectancy – No Race Split Data</a:t>
            </a:r>
          </a:p>
        </p:txBody>
      </p:sp>
      <p:pic>
        <p:nvPicPr>
          <p:cNvPr id="5" name="Picture 4">
            <a:extLst>
              <a:ext uri="{FF2B5EF4-FFF2-40B4-BE49-F238E27FC236}">
                <a16:creationId xmlns:a16="http://schemas.microsoft.com/office/drawing/2014/main" id="{FDA6D88F-064C-D146-B8DD-5E949450DCD7}"/>
              </a:ext>
            </a:extLst>
          </p:cNvPr>
          <p:cNvPicPr>
            <a:picLocks noChangeAspect="1"/>
          </p:cNvPicPr>
          <p:nvPr/>
        </p:nvPicPr>
        <p:blipFill>
          <a:blip r:embed="rId2"/>
          <a:stretch>
            <a:fillRect/>
          </a:stretch>
        </p:blipFill>
        <p:spPr>
          <a:xfrm>
            <a:off x="40751" y="1521355"/>
            <a:ext cx="12110498" cy="5336645"/>
          </a:xfrm>
          <a:prstGeom prst="rect">
            <a:avLst/>
          </a:prstGeom>
          <a:ln>
            <a:solidFill>
              <a:schemeClr val="tx1"/>
            </a:solidFill>
          </a:ln>
        </p:spPr>
      </p:pic>
      <p:sp>
        <p:nvSpPr>
          <p:cNvPr id="3" name="Slide Number Placeholder 2">
            <a:extLst>
              <a:ext uri="{FF2B5EF4-FFF2-40B4-BE49-F238E27FC236}">
                <a16:creationId xmlns:a16="http://schemas.microsoft.com/office/drawing/2014/main" id="{F57B9603-CA94-CC89-F645-33C1728BF742}"/>
              </a:ext>
            </a:extLst>
          </p:cNvPr>
          <p:cNvSpPr>
            <a:spLocks noGrp="1"/>
          </p:cNvSpPr>
          <p:nvPr>
            <p:ph type="sldNum" sz="quarter" idx="11"/>
          </p:nvPr>
        </p:nvSpPr>
        <p:spPr/>
        <p:txBody>
          <a:bodyPr/>
          <a:lstStyle/>
          <a:p>
            <a:fld id="{58FC96DC-8910-E540-9470-7641B9565C2E}" type="slidenum">
              <a:rPr lang="en-US" smtClean="0"/>
              <a:pPr/>
              <a:t>80</a:t>
            </a:fld>
            <a:endParaRPr lang="en-US" dirty="0"/>
          </a:p>
        </p:txBody>
      </p:sp>
    </p:spTree>
    <p:extLst>
      <p:ext uri="{BB962C8B-B14F-4D97-AF65-F5344CB8AC3E}">
        <p14:creationId xmlns:p14="http://schemas.microsoft.com/office/powerpoint/2010/main" val="24271303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1503855" y="3008085"/>
            <a:ext cx="3581400" cy="841829"/>
          </a:xfrm>
        </p:spPr>
        <p:txBody>
          <a:bodyPr>
            <a:normAutofit/>
          </a:bodyPr>
          <a:lstStyle/>
          <a:p>
            <a:r>
              <a:rPr lang="en-US" dirty="0"/>
              <a:t>Value – with Race Data</a:t>
            </a:r>
          </a:p>
        </p:txBody>
      </p:sp>
      <p:pic>
        <p:nvPicPr>
          <p:cNvPr id="2" name="Picture 1">
            <a:extLst>
              <a:ext uri="{FF2B5EF4-FFF2-40B4-BE49-F238E27FC236}">
                <a16:creationId xmlns:a16="http://schemas.microsoft.com/office/drawing/2014/main" id="{AC907FEB-8D25-214B-9D1F-56748ACF5877}"/>
              </a:ext>
            </a:extLst>
          </p:cNvPr>
          <p:cNvPicPr>
            <a:picLocks noChangeAspect="1"/>
          </p:cNvPicPr>
          <p:nvPr/>
        </p:nvPicPr>
        <p:blipFill>
          <a:blip r:embed="rId2"/>
          <a:stretch>
            <a:fillRect/>
          </a:stretch>
        </p:blipFill>
        <p:spPr>
          <a:xfrm>
            <a:off x="5854700" y="44450"/>
            <a:ext cx="6337300" cy="6769100"/>
          </a:xfrm>
          <a:prstGeom prst="rect">
            <a:avLst/>
          </a:prstGeom>
          <a:ln>
            <a:solidFill>
              <a:schemeClr val="tx1"/>
            </a:solidFill>
          </a:ln>
        </p:spPr>
      </p:pic>
      <p:sp>
        <p:nvSpPr>
          <p:cNvPr id="3" name="Slide Number Placeholder 2">
            <a:extLst>
              <a:ext uri="{FF2B5EF4-FFF2-40B4-BE49-F238E27FC236}">
                <a16:creationId xmlns:a16="http://schemas.microsoft.com/office/drawing/2014/main" id="{2C4AB48F-63B1-57C1-AB44-EC99516BCD49}"/>
              </a:ext>
            </a:extLst>
          </p:cNvPr>
          <p:cNvSpPr>
            <a:spLocks noGrp="1"/>
          </p:cNvSpPr>
          <p:nvPr>
            <p:ph type="sldNum" sz="quarter" idx="11"/>
          </p:nvPr>
        </p:nvSpPr>
        <p:spPr/>
        <p:txBody>
          <a:bodyPr/>
          <a:lstStyle/>
          <a:p>
            <a:fld id="{58FC96DC-8910-E540-9470-7641B9565C2E}" type="slidenum">
              <a:rPr lang="en-US" smtClean="0"/>
              <a:pPr/>
              <a:t>81</a:t>
            </a:fld>
            <a:endParaRPr lang="en-US" dirty="0"/>
          </a:p>
        </p:txBody>
      </p:sp>
    </p:spTree>
    <p:extLst>
      <p:ext uri="{BB962C8B-B14F-4D97-AF65-F5344CB8AC3E}">
        <p14:creationId xmlns:p14="http://schemas.microsoft.com/office/powerpoint/2010/main" val="1318888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F72A2-6BE6-BC45-92BE-9F620A24EC1D}"/>
              </a:ext>
            </a:extLst>
          </p:cNvPr>
          <p:cNvSpPr>
            <a:spLocks noGrp="1"/>
          </p:cNvSpPr>
          <p:nvPr>
            <p:ph type="title"/>
          </p:nvPr>
        </p:nvSpPr>
        <p:spPr/>
        <p:txBody>
          <a:bodyPr/>
          <a:lstStyle/>
          <a:p>
            <a:r>
              <a:rPr lang="en-US"/>
              <a:t>Value – with Race Graph</a:t>
            </a:r>
            <a:endParaRPr lang="en-US" dirty="0"/>
          </a:p>
        </p:txBody>
      </p:sp>
      <p:pic>
        <p:nvPicPr>
          <p:cNvPr id="8" name="Picture 7">
            <a:extLst>
              <a:ext uri="{FF2B5EF4-FFF2-40B4-BE49-F238E27FC236}">
                <a16:creationId xmlns:a16="http://schemas.microsoft.com/office/drawing/2014/main" id="{7E886AE4-6845-7E4A-A191-B703E614B2E5}"/>
              </a:ext>
            </a:extLst>
          </p:cNvPr>
          <p:cNvPicPr>
            <a:picLocks noChangeAspect="1"/>
          </p:cNvPicPr>
          <p:nvPr/>
        </p:nvPicPr>
        <p:blipFill>
          <a:blip r:embed="rId2"/>
          <a:stretch>
            <a:fillRect/>
          </a:stretch>
        </p:blipFill>
        <p:spPr>
          <a:xfrm>
            <a:off x="186082" y="1436796"/>
            <a:ext cx="5628192" cy="4318907"/>
          </a:xfrm>
          <a:prstGeom prst="rect">
            <a:avLst/>
          </a:prstGeom>
          <a:ln>
            <a:solidFill>
              <a:schemeClr val="tx1"/>
            </a:solidFill>
          </a:ln>
        </p:spPr>
      </p:pic>
      <p:pic>
        <p:nvPicPr>
          <p:cNvPr id="12" name="Picture 11">
            <a:extLst>
              <a:ext uri="{FF2B5EF4-FFF2-40B4-BE49-F238E27FC236}">
                <a16:creationId xmlns:a16="http://schemas.microsoft.com/office/drawing/2014/main" id="{8A7B1672-E13E-C54B-953D-C6C81360DFEE}"/>
              </a:ext>
            </a:extLst>
          </p:cNvPr>
          <p:cNvPicPr>
            <a:picLocks noChangeAspect="1"/>
          </p:cNvPicPr>
          <p:nvPr/>
        </p:nvPicPr>
        <p:blipFill>
          <a:blip r:embed="rId3"/>
          <a:stretch>
            <a:fillRect/>
          </a:stretch>
        </p:blipFill>
        <p:spPr>
          <a:xfrm>
            <a:off x="6000356" y="1436795"/>
            <a:ext cx="6005562" cy="4318907"/>
          </a:xfrm>
          <a:prstGeom prst="rect">
            <a:avLst/>
          </a:prstGeom>
          <a:ln>
            <a:solidFill>
              <a:schemeClr val="tx1"/>
            </a:solidFill>
          </a:ln>
        </p:spPr>
      </p:pic>
      <p:sp>
        <p:nvSpPr>
          <p:cNvPr id="2" name="Slide Number Placeholder 1">
            <a:extLst>
              <a:ext uri="{FF2B5EF4-FFF2-40B4-BE49-F238E27FC236}">
                <a16:creationId xmlns:a16="http://schemas.microsoft.com/office/drawing/2014/main" id="{DE7A24B4-FB8D-C7DB-3CF0-91631BFB2C64}"/>
              </a:ext>
            </a:extLst>
          </p:cNvPr>
          <p:cNvSpPr>
            <a:spLocks noGrp="1"/>
          </p:cNvSpPr>
          <p:nvPr>
            <p:ph type="sldNum" sz="quarter" idx="11"/>
          </p:nvPr>
        </p:nvSpPr>
        <p:spPr/>
        <p:txBody>
          <a:bodyPr/>
          <a:lstStyle/>
          <a:p>
            <a:fld id="{58FC96DC-8910-E540-9470-7641B9565C2E}" type="slidenum">
              <a:rPr lang="en-US" smtClean="0"/>
              <a:pPr/>
              <a:t>82</a:t>
            </a:fld>
            <a:endParaRPr lang="en-US" dirty="0"/>
          </a:p>
        </p:txBody>
      </p:sp>
    </p:spTree>
    <p:extLst>
      <p:ext uri="{BB962C8B-B14F-4D97-AF65-F5344CB8AC3E}">
        <p14:creationId xmlns:p14="http://schemas.microsoft.com/office/powerpoint/2010/main" val="1340941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38200" y="0"/>
            <a:ext cx="10515600" cy="841829"/>
          </a:xfrm>
        </p:spPr>
        <p:txBody>
          <a:bodyPr/>
          <a:lstStyle/>
          <a:p>
            <a:r>
              <a:rPr lang="en-US" dirty="0"/>
              <a:t>Value – with Race Data</a:t>
            </a:r>
          </a:p>
        </p:txBody>
      </p:sp>
      <p:pic>
        <p:nvPicPr>
          <p:cNvPr id="2" name="Picture 1">
            <a:extLst>
              <a:ext uri="{FF2B5EF4-FFF2-40B4-BE49-F238E27FC236}">
                <a16:creationId xmlns:a16="http://schemas.microsoft.com/office/drawing/2014/main" id="{613A5441-1FBA-2045-B4D1-78892F9A47EC}"/>
              </a:ext>
            </a:extLst>
          </p:cNvPr>
          <p:cNvPicPr>
            <a:picLocks noChangeAspect="1"/>
          </p:cNvPicPr>
          <p:nvPr/>
        </p:nvPicPr>
        <p:blipFill>
          <a:blip r:embed="rId2"/>
          <a:stretch>
            <a:fillRect/>
          </a:stretch>
        </p:blipFill>
        <p:spPr>
          <a:xfrm>
            <a:off x="84666" y="841829"/>
            <a:ext cx="12048067" cy="5907464"/>
          </a:xfrm>
          <a:prstGeom prst="rect">
            <a:avLst/>
          </a:prstGeom>
          <a:ln>
            <a:solidFill>
              <a:schemeClr val="tx1"/>
            </a:solidFill>
          </a:ln>
        </p:spPr>
      </p:pic>
      <p:sp>
        <p:nvSpPr>
          <p:cNvPr id="3" name="Slide Number Placeholder 2">
            <a:extLst>
              <a:ext uri="{FF2B5EF4-FFF2-40B4-BE49-F238E27FC236}">
                <a16:creationId xmlns:a16="http://schemas.microsoft.com/office/drawing/2014/main" id="{069E85A1-7375-1B04-75EA-44068B8071F5}"/>
              </a:ext>
            </a:extLst>
          </p:cNvPr>
          <p:cNvSpPr>
            <a:spLocks noGrp="1"/>
          </p:cNvSpPr>
          <p:nvPr>
            <p:ph type="sldNum" sz="quarter" idx="11"/>
          </p:nvPr>
        </p:nvSpPr>
        <p:spPr/>
        <p:txBody>
          <a:bodyPr/>
          <a:lstStyle/>
          <a:p>
            <a:fld id="{58FC96DC-8910-E540-9470-7641B9565C2E}" type="slidenum">
              <a:rPr lang="en-US" smtClean="0"/>
              <a:pPr/>
              <a:t>83</a:t>
            </a:fld>
            <a:endParaRPr lang="en-US" dirty="0"/>
          </a:p>
        </p:txBody>
      </p:sp>
    </p:spTree>
    <p:extLst>
      <p:ext uri="{BB962C8B-B14F-4D97-AF65-F5344CB8AC3E}">
        <p14:creationId xmlns:p14="http://schemas.microsoft.com/office/powerpoint/2010/main" val="3251393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A753E-5337-A940-AB7A-FA2E090AFDF0}"/>
              </a:ext>
            </a:extLst>
          </p:cNvPr>
          <p:cNvSpPr>
            <a:spLocks noGrp="1"/>
          </p:cNvSpPr>
          <p:nvPr>
            <p:ph type="title"/>
          </p:nvPr>
        </p:nvSpPr>
        <p:spPr/>
        <p:txBody>
          <a:bodyPr/>
          <a:lstStyle/>
          <a:p>
            <a:r>
              <a:rPr lang="en-US" dirty="0"/>
              <a:t>Value – No Race Split Graph</a:t>
            </a:r>
          </a:p>
        </p:txBody>
      </p:sp>
      <p:pic>
        <p:nvPicPr>
          <p:cNvPr id="2" name="Picture 1">
            <a:extLst>
              <a:ext uri="{FF2B5EF4-FFF2-40B4-BE49-F238E27FC236}">
                <a16:creationId xmlns:a16="http://schemas.microsoft.com/office/drawing/2014/main" id="{A9AA03F1-95B9-9045-A6BA-C56A3370D6D1}"/>
              </a:ext>
            </a:extLst>
          </p:cNvPr>
          <p:cNvPicPr>
            <a:picLocks noChangeAspect="1"/>
          </p:cNvPicPr>
          <p:nvPr/>
        </p:nvPicPr>
        <p:blipFill>
          <a:blip r:embed="rId3"/>
          <a:stretch>
            <a:fillRect/>
          </a:stretch>
        </p:blipFill>
        <p:spPr>
          <a:xfrm>
            <a:off x="1" y="1356967"/>
            <a:ext cx="8960612" cy="5471335"/>
          </a:xfrm>
          <a:prstGeom prst="rect">
            <a:avLst/>
          </a:prstGeom>
          <a:ln>
            <a:solidFill>
              <a:schemeClr val="tx1"/>
            </a:solidFill>
          </a:ln>
        </p:spPr>
      </p:pic>
      <p:pic>
        <p:nvPicPr>
          <p:cNvPr id="5" name="Picture 4">
            <a:extLst>
              <a:ext uri="{FF2B5EF4-FFF2-40B4-BE49-F238E27FC236}">
                <a16:creationId xmlns:a16="http://schemas.microsoft.com/office/drawing/2014/main" id="{456AF9E6-5983-264C-39E8-30C47DC2E83B}"/>
              </a:ext>
            </a:extLst>
          </p:cNvPr>
          <p:cNvPicPr>
            <a:picLocks noChangeAspect="1"/>
          </p:cNvPicPr>
          <p:nvPr/>
        </p:nvPicPr>
        <p:blipFill>
          <a:blip r:embed="rId4"/>
          <a:stretch>
            <a:fillRect/>
          </a:stretch>
        </p:blipFill>
        <p:spPr>
          <a:xfrm>
            <a:off x="6681075" y="3094502"/>
            <a:ext cx="5384800" cy="3733800"/>
          </a:xfrm>
          <a:prstGeom prst="rect">
            <a:avLst/>
          </a:prstGeom>
          <a:ln>
            <a:solidFill>
              <a:schemeClr val="tx1"/>
            </a:solidFill>
          </a:ln>
        </p:spPr>
      </p:pic>
      <p:sp>
        <p:nvSpPr>
          <p:cNvPr id="4" name="Slide Number Placeholder 3">
            <a:extLst>
              <a:ext uri="{FF2B5EF4-FFF2-40B4-BE49-F238E27FC236}">
                <a16:creationId xmlns:a16="http://schemas.microsoft.com/office/drawing/2014/main" id="{E980317B-950E-4E13-AA4C-880E6A4D19F5}"/>
              </a:ext>
            </a:extLst>
          </p:cNvPr>
          <p:cNvSpPr>
            <a:spLocks noGrp="1"/>
          </p:cNvSpPr>
          <p:nvPr>
            <p:ph type="sldNum" sz="quarter" idx="11"/>
          </p:nvPr>
        </p:nvSpPr>
        <p:spPr/>
        <p:txBody>
          <a:bodyPr/>
          <a:lstStyle/>
          <a:p>
            <a:fld id="{58FC96DC-8910-E540-9470-7641B9565C2E}" type="slidenum">
              <a:rPr lang="en-US" smtClean="0"/>
              <a:pPr/>
              <a:t>84</a:t>
            </a:fld>
            <a:endParaRPr lang="en-US" dirty="0"/>
          </a:p>
        </p:txBody>
      </p:sp>
    </p:spTree>
    <p:extLst>
      <p:ext uri="{BB962C8B-B14F-4D97-AF65-F5344CB8AC3E}">
        <p14:creationId xmlns:p14="http://schemas.microsoft.com/office/powerpoint/2010/main" val="1332186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1CD1-B558-9E42-BCAA-AF59980FA821}"/>
              </a:ext>
            </a:extLst>
          </p:cNvPr>
          <p:cNvSpPr>
            <a:spLocks noGrp="1"/>
          </p:cNvSpPr>
          <p:nvPr>
            <p:ph type="title"/>
          </p:nvPr>
        </p:nvSpPr>
        <p:spPr/>
        <p:txBody>
          <a:bodyPr/>
          <a:lstStyle/>
          <a:p>
            <a:r>
              <a:rPr lang="en-US" dirty="0"/>
              <a:t>Value – No Race Split Data</a:t>
            </a:r>
          </a:p>
        </p:txBody>
      </p:sp>
      <p:pic>
        <p:nvPicPr>
          <p:cNvPr id="4" name="Picture 3">
            <a:extLst>
              <a:ext uri="{FF2B5EF4-FFF2-40B4-BE49-F238E27FC236}">
                <a16:creationId xmlns:a16="http://schemas.microsoft.com/office/drawing/2014/main" id="{9777059E-B439-8748-9B8B-051D03D6DC2B}"/>
              </a:ext>
            </a:extLst>
          </p:cNvPr>
          <p:cNvPicPr>
            <a:picLocks noChangeAspect="1"/>
          </p:cNvPicPr>
          <p:nvPr/>
        </p:nvPicPr>
        <p:blipFill>
          <a:blip r:embed="rId2"/>
          <a:stretch>
            <a:fillRect/>
          </a:stretch>
        </p:blipFill>
        <p:spPr>
          <a:xfrm>
            <a:off x="111577" y="1356967"/>
            <a:ext cx="11968845" cy="5501033"/>
          </a:xfrm>
          <a:prstGeom prst="rect">
            <a:avLst/>
          </a:prstGeom>
          <a:ln>
            <a:solidFill>
              <a:schemeClr val="tx1"/>
            </a:solidFill>
          </a:ln>
        </p:spPr>
      </p:pic>
      <p:sp>
        <p:nvSpPr>
          <p:cNvPr id="3" name="Slide Number Placeholder 2">
            <a:extLst>
              <a:ext uri="{FF2B5EF4-FFF2-40B4-BE49-F238E27FC236}">
                <a16:creationId xmlns:a16="http://schemas.microsoft.com/office/drawing/2014/main" id="{B7E50AE2-38AC-BCA4-0B70-CB4F82DB6137}"/>
              </a:ext>
            </a:extLst>
          </p:cNvPr>
          <p:cNvSpPr>
            <a:spLocks noGrp="1"/>
          </p:cNvSpPr>
          <p:nvPr>
            <p:ph type="sldNum" sz="quarter" idx="11"/>
          </p:nvPr>
        </p:nvSpPr>
        <p:spPr/>
        <p:txBody>
          <a:bodyPr/>
          <a:lstStyle/>
          <a:p>
            <a:fld id="{58FC96DC-8910-E540-9470-7641B9565C2E}" type="slidenum">
              <a:rPr lang="en-US" smtClean="0"/>
              <a:pPr/>
              <a:t>85</a:t>
            </a:fld>
            <a:endParaRPr lang="en-US" dirty="0"/>
          </a:p>
        </p:txBody>
      </p:sp>
    </p:spTree>
    <p:extLst>
      <p:ext uri="{BB962C8B-B14F-4D97-AF65-F5344CB8AC3E}">
        <p14:creationId xmlns:p14="http://schemas.microsoft.com/office/powerpoint/2010/main" val="3668812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1563414" y="838200"/>
            <a:ext cx="3699933" cy="5181600"/>
          </a:xfrm>
        </p:spPr>
        <p:txBody>
          <a:bodyPr/>
          <a:lstStyle/>
          <a:p>
            <a:r>
              <a:rPr lang="en-US" dirty="0"/>
              <a:t>Cost – with Race Data</a:t>
            </a:r>
          </a:p>
        </p:txBody>
      </p:sp>
      <p:pic>
        <p:nvPicPr>
          <p:cNvPr id="3" name="Picture 2">
            <a:extLst>
              <a:ext uri="{FF2B5EF4-FFF2-40B4-BE49-F238E27FC236}">
                <a16:creationId xmlns:a16="http://schemas.microsoft.com/office/drawing/2014/main" id="{C1BB2AEE-1C2D-E144-A4FD-386A54F5B62F}"/>
              </a:ext>
            </a:extLst>
          </p:cNvPr>
          <p:cNvPicPr>
            <a:picLocks noChangeAspect="1"/>
          </p:cNvPicPr>
          <p:nvPr/>
        </p:nvPicPr>
        <p:blipFill>
          <a:blip r:embed="rId2"/>
          <a:stretch>
            <a:fillRect/>
          </a:stretch>
        </p:blipFill>
        <p:spPr>
          <a:xfrm>
            <a:off x="6096000" y="0"/>
            <a:ext cx="6096000" cy="6777990"/>
          </a:xfrm>
          <a:prstGeom prst="rect">
            <a:avLst/>
          </a:prstGeom>
          <a:ln>
            <a:solidFill>
              <a:schemeClr val="tx1"/>
            </a:solidFill>
          </a:ln>
        </p:spPr>
      </p:pic>
      <p:sp>
        <p:nvSpPr>
          <p:cNvPr id="2" name="Slide Number Placeholder 1">
            <a:extLst>
              <a:ext uri="{FF2B5EF4-FFF2-40B4-BE49-F238E27FC236}">
                <a16:creationId xmlns:a16="http://schemas.microsoft.com/office/drawing/2014/main" id="{7D4698CC-C78C-8F99-4E0B-6D3BD524B9FF}"/>
              </a:ext>
            </a:extLst>
          </p:cNvPr>
          <p:cNvSpPr>
            <a:spLocks noGrp="1"/>
          </p:cNvSpPr>
          <p:nvPr>
            <p:ph type="sldNum" sz="quarter" idx="11"/>
          </p:nvPr>
        </p:nvSpPr>
        <p:spPr/>
        <p:txBody>
          <a:bodyPr/>
          <a:lstStyle/>
          <a:p>
            <a:fld id="{58FC96DC-8910-E540-9470-7641B9565C2E}" type="slidenum">
              <a:rPr lang="en-US" smtClean="0"/>
              <a:pPr/>
              <a:t>86</a:t>
            </a:fld>
            <a:endParaRPr lang="en-US" dirty="0"/>
          </a:p>
        </p:txBody>
      </p:sp>
    </p:spTree>
    <p:extLst>
      <p:ext uri="{BB962C8B-B14F-4D97-AF65-F5344CB8AC3E}">
        <p14:creationId xmlns:p14="http://schemas.microsoft.com/office/powerpoint/2010/main" val="4030768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F72A2-6BE6-BC45-92BE-9F620A24EC1D}"/>
              </a:ext>
            </a:extLst>
          </p:cNvPr>
          <p:cNvSpPr>
            <a:spLocks noGrp="1"/>
          </p:cNvSpPr>
          <p:nvPr>
            <p:ph type="title"/>
          </p:nvPr>
        </p:nvSpPr>
        <p:spPr/>
        <p:txBody>
          <a:bodyPr/>
          <a:lstStyle/>
          <a:p>
            <a:r>
              <a:rPr lang="en-US" dirty="0"/>
              <a:t>Cost – with Race Graph</a:t>
            </a:r>
          </a:p>
        </p:txBody>
      </p:sp>
      <p:pic>
        <p:nvPicPr>
          <p:cNvPr id="5" name="Picture 4">
            <a:extLst>
              <a:ext uri="{FF2B5EF4-FFF2-40B4-BE49-F238E27FC236}">
                <a16:creationId xmlns:a16="http://schemas.microsoft.com/office/drawing/2014/main" id="{6E30E74E-C061-ED41-9FF1-121127B2CE33}"/>
              </a:ext>
            </a:extLst>
          </p:cNvPr>
          <p:cNvPicPr>
            <a:picLocks noChangeAspect="1"/>
          </p:cNvPicPr>
          <p:nvPr/>
        </p:nvPicPr>
        <p:blipFill>
          <a:blip r:embed="rId2"/>
          <a:stretch>
            <a:fillRect/>
          </a:stretch>
        </p:blipFill>
        <p:spPr>
          <a:xfrm>
            <a:off x="159727" y="1635793"/>
            <a:ext cx="5854412" cy="3586414"/>
          </a:xfrm>
          <a:prstGeom prst="rect">
            <a:avLst/>
          </a:prstGeom>
          <a:ln>
            <a:solidFill>
              <a:schemeClr val="tx1"/>
            </a:solidFill>
          </a:ln>
        </p:spPr>
      </p:pic>
      <p:pic>
        <p:nvPicPr>
          <p:cNvPr id="6" name="Picture 5">
            <a:extLst>
              <a:ext uri="{FF2B5EF4-FFF2-40B4-BE49-F238E27FC236}">
                <a16:creationId xmlns:a16="http://schemas.microsoft.com/office/drawing/2014/main" id="{7E26B259-0255-6E40-9085-933E467867B2}"/>
              </a:ext>
            </a:extLst>
          </p:cNvPr>
          <p:cNvPicPr>
            <a:picLocks noChangeAspect="1"/>
          </p:cNvPicPr>
          <p:nvPr/>
        </p:nvPicPr>
        <p:blipFill>
          <a:blip r:embed="rId3"/>
          <a:stretch>
            <a:fillRect/>
          </a:stretch>
        </p:blipFill>
        <p:spPr>
          <a:xfrm>
            <a:off x="6173866" y="1637121"/>
            <a:ext cx="5858408" cy="3583759"/>
          </a:xfrm>
          <a:prstGeom prst="rect">
            <a:avLst/>
          </a:prstGeom>
          <a:ln>
            <a:solidFill>
              <a:schemeClr val="tx1"/>
            </a:solidFill>
          </a:ln>
        </p:spPr>
      </p:pic>
      <p:sp>
        <p:nvSpPr>
          <p:cNvPr id="2" name="Slide Number Placeholder 1">
            <a:extLst>
              <a:ext uri="{FF2B5EF4-FFF2-40B4-BE49-F238E27FC236}">
                <a16:creationId xmlns:a16="http://schemas.microsoft.com/office/drawing/2014/main" id="{0CDF3520-0470-9F55-0719-AC053331E3D9}"/>
              </a:ext>
            </a:extLst>
          </p:cNvPr>
          <p:cNvSpPr>
            <a:spLocks noGrp="1"/>
          </p:cNvSpPr>
          <p:nvPr>
            <p:ph type="sldNum" sz="quarter" idx="11"/>
          </p:nvPr>
        </p:nvSpPr>
        <p:spPr/>
        <p:txBody>
          <a:bodyPr/>
          <a:lstStyle/>
          <a:p>
            <a:fld id="{58FC96DC-8910-E540-9470-7641B9565C2E}" type="slidenum">
              <a:rPr lang="en-US" smtClean="0"/>
              <a:pPr/>
              <a:t>87</a:t>
            </a:fld>
            <a:endParaRPr lang="en-US" dirty="0"/>
          </a:p>
        </p:txBody>
      </p:sp>
    </p:spTree>
    <p:extLst>
      <p:ext uri="{BB962C8B-B14F-4D97-AF65-F5344CB8AC3E}">
        <p14:creationId xmlns:p14="http://schemas.microsoft.com/office/powerpoint/2010/main" val="1709541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1C45671-E0AC-4F47-AB79-2DCA2DAF7A39}"/>
              </a:ext>
            </a:extLst>
          </p:cNvPr>
          <p:cNvSpPr>
            <a:spLocks noGrp="1"/>
          </p:cNvSpPr>
          <p:nvPr>
            <p:ph type="title"/>
          </p:nvPr>
        </p:nvSpPr>
        <p:spPr>
          <a:xfrm>
            <a:off x="838200" y="0"/>
            <a:ext cx="10515600" cy="841829"/>
          </a:xfrm>
        </p:spPr>
        <p:txBody>
          <a:bodyPr/>
          <a:lstStyle/>
          <a:p>
            <a:r>
              <a:rPr lang="en-US" dirty="0"/>
              <a:t>Cost – with Race Data</a:t>
            </a:r>
          </a:p>
        </p:txBody>
      </p:sp>
      <p:pic>
        <p:nvPicPr>
          <p:cNvPr id="2" name="Picture 1">
            <a:extLst>
              <a:ext uri="{FF2B5EF4-FFF2-40B4-BE49-F238E27FC236}">
                <a16:creationId xmlns:a16="http://schemas.microsoft.com/office/drawing/2014/main" id="{4C3B34C3-6185-904D-9FA0-0E8F0CFC3F06}"/>
              </a:ext>
            </a:extLst>
          </p:cNvPr>
          <p:cNvPicPr>
            <a:picLocks noChangeAspect="1"/>
          </p:cNvPicPr>
          <p:nvPr/>
        </p:nvPicPr>
        <p:blipFill>
          <a:blip r:embed="rId2"/>
          <a:stretch>
            <a:fillRect/>
          </a:stretch>
        </p:blipFill>
        <p:spPr>
          <a:xfrm>
            <a:off x="0" y="583325"/>
            <a:ext cx="12192000" cy="6274676"/>
          </a:xfrm>
          <a:prstGeom prst="rect">
            <a:avLst/>
          </a:prstGeom>
          <a:ln>
            <a:solidFill>
              <a:schemeClr val="tx1"/>
            </a:solidFill>
          </a:ln>
        </p:spPr>
      </p:pic>
      <p:sp>
        <p:nvSpPr>
          <p:cNvPr id="3" name="Slide Number Placeholder 2">
            <a:extLst>
              <a:ext uri="{FF2B5EF4-FFF2-40B4-BE49-F238E27FC236}">
                <a16:creationId xmlns:a16="http://schemas.microsoft.com/office/drawing/2014/main" id="{56B7C9A5-F29F-34ED-9D01-2D3B3FEA53E3}"/>
              </a:ext>
            </a:extLst>
          </p:cNvPr>
          <p:cNvSpPr>
            <a:spLocks noGrp="1"/>
          </p:cNvSpPr>
          <p:nvPr>
            <p:ph type="sldNum" sz="quarter" idx="11"/>
          </p:nvPr>
        </p:nvSpPr>
        <p:spPr/>
        <p:txBody>
          <a:bodyPr/>
          <a:lstStyle/>
          <a:p>
            <a:fld id="{58FC96DC-8910-E540-9470-7641B9565C2E}" type="slidenum">
              <a:rPr lang="en-US" smtClean="0"/>
              <a:pPr/>
              <a:t>88</a:t>
            </a:fld>
            <a:endParaRPr lang="en-US" dirty="0"/>
          </a:p>
        </p:txBody>
      </p:sp>
    </p:spTree>
    <p:extLst>
      <p:ext uri="{BB962C8B-B14F-4D97-AF65-F5344CB8AC3E}">
        <p14:creationId xmlns:p14="http://schemas.microsoft.com/office/powerpoint/2010/main" val="4098370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A753E-5337-A940-AB7A-FA2E090AFDF0}"/>
              </a:ext>
            </a:extLst>
          </p:cNvPr>
          <p:cNvSpPr>
            <a:spLocks noGrp="1"/>
          </p:cNvSpPr>
          <p:nvPr>
            <p:ph type="title"/>
          </p:nvPr>
        </p:nvSpPr>
        <p:spPr/>
        <p:txBody>
          <a:bodyPr/>
          <a:lstStyle/>
          <a:p>
            <a:r>
              <a:rPr lang="en-US" dirty="0"/>
              <a:t>Cost – No Race Split Graph</a:t>
            </a:r>
          </a:p>
        </p:txBody>
      </p:sp>
      <p:pic>
        <p:nvPicPr>
          <p:cNvPr id="4" name="Picture 3">
            <a:extLst>
              <a:ext uri="{FF2B5EF4-FFF2-40B4-BE49-F238E27FC236}">
                <a16:creationId xmlns:a16="http://schemas.microsoft.com/office/drawing/2014/main" id="{9FB5E120-3D21-6E43-A019-3A99262017FB}"/>
              </a:ext>
            </a:extLst>
          </p:cNvPr>
          <p:cNvPicPr>
            <a:picLocks noChangeAspect="1"/>
          </p:cNvPicPr>
          <p:nvPr/>
        </p:nvPicPr>
        <p:blipFill>
          <a:blip r:embed="rId3"/>
          <a:stretch>
            <a:fillRect/>
          </a:stretch>
        </p:blipFill>
        <p:spPr>
          <a:xfrm>
            <a:off x="0" y="1356967"/>
            <a:ext cx="8601457" cy="5469930"/>
          </a:xfrm>
          <a:prstGeom prst="rect">
            <a:avLst/>
          </a:prstGeom>
          <a:ln>
            <a:solidFill>
              <a:schemeClr val="tx1"/>
            </a:solidFill>
          </a:ln>
        </p:spPr>
      </p:pic>
      <p:pic>
        <p:nvPicPr>
          <p:cNvPr id="5" name="Picture 4">
            <a:extLst>
              <a:ext uri="{FF2B5EF4-FFF2-40B4-BE49-F238E27FC236}">
                <a16:creationId xmlns:a16="http://schemas.microsoft.com/office/drawing/2014/main" id="{B47303A8-5D84-3770-3B3D-9039CA742A03}"/>
              </a:ext>
            </a:extLst>
          </p:cNvPr>
          <p:cNvPicPr>
            <a:picLocks noChangeAspect="1"/>
          </p:cNvPicPr>
          <p:nvPr/>
        </p:nvPicPr>
        <p:blipFill>
          <a:blip r:embed="rId4"/>
          <a:stretch>
            <a:fillRect/>
          </a:stretch>
        </p:blipFill>
        <p:spPr>
          <a:xfrm>
            <a:off x="6577505" y="2774731"/>
            <a:ext cx="5614495" cy="4083269"/>
          </a:xfrm>
          <a:prstGeom prst="rect">
            <a:avLst/>
          </a:prstGeom>
          <a:ln>
            <a:solidFill>
              <a:schemeClr val="tx1"/>
            </a:solidFill>
          </a:ln>
        </p:spPr>
      </p:pic>
      <p:sp>
        <p:nvSpPr>
          <p:cNvPr id="3" name="Slide Number Placeholder 2">
            <a:extLst>
              <a:ext uri="{FF2B5EF4-FFF2-40B4-BE49-F238E27FC236}">
                <a16:creationId xmlns:a16="http://schemas.microsoft.com/office/drawing/2014/main" id="{8A3FE92A-C957-8E16-0BAC-044C719FE5A1}"/>
              </a:ext>
            </a:extLst>
          </p:cNvPr>
          <p:cNvSpPr>
            <a:spLocks noGrp="1"/>
          </p:cNvSpPr>
          <p:nvPr>
            <p:ph type="sldNum" sz="quarter" idx="11"/>
          </p:nvPr>
        </p:nvSpPr>
        <p:spPr/>
        <p:txBody>
          <a:bodyPr/>
          <a:lstStyle/>
          <a:p>
            <a:fld id="{58FC96DC-8910-E540-9470-7641B9565C2E}" type="slidenum">
              <a:rPr lang="en-US" smtClean="0"/>
              <a:pPr/>
              <a:t>89</a:t>
            </a:fld>
            <a:endParaRPr lang="en-US" dirty="0"/>
          </a:p>
        </p:txBody>
      </p:sp>
    </p:spTree>
    <p:extLst>
      <p:ext uri="{BB962C8B-B14F-4D97-AF65-F5344CB8AC3E}">
        <p14:creationId xmlns:p14="http://schemas.microsoft.com/office/powerpoint/2010/main" val="219904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grpSp>
        <p:nvGrpSpPr>
          <p:cNvPr id="3" name="Group 2">
            <a:extLst>
              <a:ext uri="{FF2B5EF4-FFF2-40B4-BE49-F238E27FC236}">
                <a16:creationId xmlns:a16="http://schemas.microsoft.com/office/drawing/2014/main" id="{2CFDAB36-4414-7949-81F6-D326D2FDF9D8}"/>
              </a:ext>
            </a:extLst>
          </p:cNvPr>
          <p:cNvGrpSpPr/>
          <p:nvPr/>
        </p:nvGrpSpPr>
        <p:grpSpPr>
          <a:xfrm>
            <a:off x="3301655" y="783772"/>
            <a:ext cx="3001583" cy="4127235"/>
            <a:chOff x="3374226" y="769258"/>
            <a:chExt cx="3001583" cy="4127235"/>
          </a:xfrm>
          <a:solidFill>
            <a:schemeClr val="accent1"/>
          </a:solidFill>
        </p:grpSpPr>
        <p:sp>
          <p:nvSpPr>
            <p:cNvPr id="24" name="Freeform: Shape 63">
              <a:extLst>
                <a:ext uri="{FF2B5EF4-FFF2-40B4-BE49-F238E27FC236}">
                  <a16:creationId xmlns:a16="http://schemas.microsoft.com/office/drawing/2014/main" id="{DC0AEF18-A547-E340-B9C3-E3B60E1E5191}"/>
                </a:ext>
              </a:extLst>
            </p:cNvPr>
            <p:cNvSpPr/>
            <p:nvPr/>
          </p:nvSpPr>
          <p:spPr>
            <a:xfrm>
              <a:off x="3374226" y="769258"/>
              <a:ext cx="3001583" cy="4127235"/>
            </a:xfrm>
            <a:custGeom>
              <a:avLst/>
              <a:gdLst>
                <a:gd name="connsiteX0" fmla="*/ 2366976 w 2778238"/>
                <a:gd name="connsiteY0" fmla="*/ 0 h 3563151"/>
                <a:gd name="connsiteX1" fmla="*/ 2366976 w 2778238"/>
                <a:gd name="connsiteY1" fmla="*/ 498786 h 3563151"/>
                <a:gd name="connsiteX2" fmla="*/ 2409503 w 2778238"/>
                <a:gd name="connsiteY2" fmla="*/ 435710 h 3563151"/>
                <a:gd name="connsiteX3" fmla="*/ 2562238 w 2778238"/>
                <a:gd name="connsiteY3" fmla="*/ 372445 h 3563151"/>
                <a:gd name="connsiteX4" fmla="*/ 2778238 w 2778238"/>
                <a:gd name="connsiteY4" fmla="*/ 588445 h 3563151"/>
                <a:gd name="connsiteX5" fmla="*/ 2562238 w 2778238"/>
                <a:gd name="connsiteY5" fmla="*/ 804445 h 3563151"/>
                <a:gd name="connsiteX6" fmla="*/ 2409503 w 2778238"/>
                <a:gd name="connsiteY6" fmla="*/ 741180 h 3563151"/>
                <a:gd name="connsiteX7" fmla="*/ 2366976 w 2778238"/>
                <a:gd name="connsiteY7" fmla="*/ 678105 h 3563151"/>
                <a:gd name="connsiteX8" fmla="*/ 2366976 w 2778238"/>
                <a:gd name="connsiteY8" fmla="*/ 1198939 h 3563151"/>
                <a:gd name="connsiteX9" fmla="*/ 2268073 w 2778238"/>
                <a:gd name="connsiteY9" fmla="*/ 1203933 h 3563151"/>
                <a:gd name="connsiteX10" fmla="*/ 1198939 w 2778238"/>
                <a:gd name="connsiteY10" fmla="*/ 2388681 h 3563151"/>
                <a:gd name="connsiteX11" fmla="*/ 1342674 w 2778238"/>
                <a:gd name="connsiteY11" fmla="*/ 2956333 h 3563151"/>
                <a:gd name="connsiteX12" fmla="*/ 1347419 w 2778238"/>
                <a:gd name="connsiteY12" fmla="*/ 2964143 h 3563151"/>
                <a:gd name="connsiteX13" fmla="*/ 1020519 w 2778238"/>
                <a:gd name="connsiteY13" fmla="*/ 3152879 h 3563151"/>
                <a:gd name="connsiteX14" fmla="*/ 1023154 w 2778238"/>
                <a:gd name="connsiteY14" fmla="*/ 3126733 h 3563151"/>
                <a:gd name="connsiteX15" fmla="*/ 753154 w 2778238"/>
                <a:gd name="connsiteY15" fmla="*/ 2856733 h 3563151"/>
                <a:gd name="connsiteX16" fmla="*/ 483154 w 2778238"/>
                <a:gd name="connsiteY16" fmla="*/ 3126733 h 3563151"/>
                <a:gd name="connsiteX17" fmla="*/ 602194 w 2778238"/>
                <a:gd name="connsiteY17" fmla="*/ 3350621 h 3563151"/>
                <a:gd name="connsiteX18" fmla="*/ 641277 w 2778238"/>
                <a:gd name="connsiteY18" fmla="*/ 3371834 h 3563151"/>
                <a:gd name="connsiteX19" fmla="*/ 309906 w 2778238"/>
                <a:gd name="connsiteY19" fmla="*/ 3563151 h 3563151"/>
                <a:gd name="connsiteX20" fmla="*/ 288440 w 2778238"/>
                <a:gd name="connsiteY20" fmla="*/ 3527818 h 3563151"/>
                <a:gd name="connsiteX21" fmla="*/ 0 w 2778238"/>
                <a:gd name="connsiteY21" fmla="*/ 2388681 h 3563151"/>
                <a:gd name="connsiteX22" fmla="*/ 2145488 w 2778238"/>
                <a:gd name="connsiteY22" fmla="*/ 11184 h 3563151"/>
                <a:gd name="connsiteX23" fmla="*/ 2366976 w 2778238"/>
                <a:gd name="connsiteY23" fmla="*/ 0 h 356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8238" h="3563151">
                  <a:moveTo>
                    <a:pt x="2366976" y="0"/>
                  </a:moveTo>
                  <a:lnTo>
                    <a:pt x="2366976" y="498786"/>
                  </a:lnTo>
                  <a:lnTo>
                    <a:pt x="2409503" y="435710"/>
                  </a:lnTo>
                  <a:cubicBezTo>
                    <a:pt x="2448591" y="396622"/>
                    <a:pt x="2502591" y="372445"/>
                    <a:pt x="2562238" y="372445"/>
                  </a:cubicBezTo>
                  <a:cubicBezTo>
                    <a:pt x="2681532" y="372445"/>
                    <a:pt x="2778238" y="469151"/>
                    <a:pt x="2778238" y="588445"/>
                  </a:cubicBezTo>
                  <a:cubicBezTo>
                    <a:pt x="2778238" y="707739"/>
                    <a:pt x="2681532" y="804445"/>
                    <a:pt x="2562238" y="804445"/>
                  </a:cubicBezTo>
                  <a:cubicBezTo>
                    <a:pt x="2502591" y="804445"/>
                    <a:pt x="2448591" y="780269"/>
                    <a:pt x="2409503" y="741180"/>
                  </a:cubicBezTo>
                  <a:lnTo>
                    <a:pt x="2366976" y="678105"/>
                  </a:lnTo>
                  <a:lnTo>
                    <a:pt x="2366976" y="1198939"/>
                  </a:lnTo>
                  <a:lnTo>
                    <a:pt x="2268073" y="1203933"/>
                  </a:lnTo>
                  <a:cubicBezTo>
                    <a:pt x="1667556" y="1264919"/>
                    <a:pt x="1198939" y="1772074"/>
                    <a:pt x="1198939" y="2388681"/>
                  </a:cubicBezTo>
                  <a:cubicBezTo>
                    <a:pt x="1198939" y="2594217"/>
                    <a:pt x="1251008" y="2787591"/>
                    <a:pt x="1342674" y="2956333"/>
                  </a:cubicBezTo>
                  <a:lnTo>
                    <a:pt x="1347419" y="2964143"/>
                  </a:lnTo>
                  <a:lnTo>
                    <a:pt x="1020519" y="3152879"/>
                  </a:lnTo>
                  <a:lnTo>
                    <a:pt x="1023154" y="3126733"/>
                  </a:lnTo>
                  <a:cubicBezTo>
                    <a:pt x="1023154" y="2977616"/>
                    <a:pt x="902271" y="2856733"/>
                    <a:pt x="753154" y="2856733"/>
                  </a:cubicBezTo>
                  <a:cubicBezTo>
                    <a:pt x="604037" y="2856733"/>
                    <a:pt x="483154" y="2977616"/>
                    <a:pt x="483154" y="3126733"/>
                  </a:cubicBezTo>
                  <a:cubicBezTo>
                    <a:pt x="483154" y="3219931"/>
                    <a:pt x="530374" y="3302101"/>
                    <a:pt x="602194" y="3350621"/>
                  </a:cubicBezTo>
                  <a:lnTo>
                    <a:pt x="641277" y="3371834"/>
                  </a:lnTo>
                  <a:lnTo>
                    <a:pt x="309906" y="3563151"/>
                  </a:lnTo>
                  <a:lnTo>
                    <a:pt x="288440" y="3527818"/>
                  </a:lnTo>
                  <a:cubicBezTo>
                    <a:pt x="104489" y="3189195"/>
                    <a:pt x="0" y="2801140"/>
                    <a:pt x="0" y="2388681"/>
                  </a:cubicBezTo>
                  <a:cubicBezTo>
                    <a:pt x="0" y="1151304"/>
                    <a:pt x="940400" y="133568"/>
                    <a:pt x="2145488" y="11184"/>
                  </a:cubicBezTo>
                  <a:lnTo>
                    <a:pt x="2366976" y="0"/>
                  </a:lnTo>
                  <a:close/>
                </a:path>
              </a:pathLst>
            </a:cu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7A4C607-10E7-C44B-AE5B-3A0403E5A107}"/>
                </a:ext>
              </a:extLst>
            </p:cNvPr>
            <p:cNvSpPr txBox="1"/>
            <p:nvPr/>
          </p:nvSpPr>
          <p:spPr>
            <a:xfrm>
              <a:off x="3511138" y="2602042"/>
              <a:ext cx="136387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Sports</a:t>
              </a:r>
            </a:p>
          </p:txBody>
        </p:sp>
      </p:grpSp>
      <p:sp>
        <p:nvSpPr>
          <p:cNvPr id="34" name="Rectangle 33">
            <a:extLst>
              <a:ext uri="{FF2B5EF4-FFF2-40B4-BE49-F238E27FC236}">
                <a16:creationId xmlns:a16="http://schemas.microsoft.com/office/drawing/2014/main" id="{162E6C6F-7F55-2045-AF52-696B3FEC07B9}"/>
              </a:ext>
            </a:extLst>
          </p:cNvPr>
          <p:cNvSpPr/>
          <p:nvPr/>
        </p:nvSpPr>
        <p:spPr>
          <a:xfrm>
            <a:off x="5302368" y="2616556"/>
            <a:ext cx="3001583" cy="2246769"/>
          </a:xfrm>
          <a:prstGeom prst="rect">
            <a:avLst/>
          </a:prstGeom>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Calibri Light" panose="020F0302020204030204" pitchFamily="34" charset="0"/>
                <a:cs typeface="Calibri Light" panose="020F0302020204030204" pitchFamily="34" charset="0"/>
              </a:rPr>
              <a:t>Over 70% of students ages 6-17 participated in school sports in 2019</a:t>
            </a:r>
          </a:p>
        </p:txBody>
      </p:sp>
      <p:sp>
        <p:nvSpPr>
          <p:cNvPr id="11" name="TextBox 10">
            <a:extLst>
              <a:ext uri="{FF2B5EF4-FFF2-40B4-BE49-F238E27FC236}">
                <a16:creationId xmlns:a16="http://schemas.microsoft.com/office/drawing/2014/main" id="{57899EB4-81E8-3B4A-9572-ED3B4C9AD017}"/>
              </a:ext>
            </a:extLst>
          </p:cNvPr>
          <p:cNvSpPr txBox="1"/>
          <p:nvPr/>
        </p:nvSpPr>
        <p:spPr>
          <a:xfrm>
            <a:off x="9179170" y="806623"/>
            <a:ext cx="2059604"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Calibri Light" panose="020F0302020204030204" pitchFamily="34" charset="0"/>
                <a:cs typeface="Calibri Light" panose="020F0302020204030204" pitchFamily="34" charset="0"/>
              </a:rPr>
              <a:t>STEM</a:t>
            </a:r>
          </a:p>
          <a:p>
            <a:pPr algn="ctr"/>
            <a:r>
              <a:rPr lang="en-US" sz="3600" dirty="0">
                <a:latin typeface="Calibri Light" panose="020F0302020204030204" pitchFamily="34" charset="0"/>
                <a:cs typeface="Calibri Light" panose="020F0302020204030204" pitchFamily="34" charset="0"/>
              </a:rPr>
              <a:t>Learning</a:t>
            </a:r>
          </a:p>
        </p:txBody>
      </p:sp>
      <p:sp>
        <p:nvSpPr>
          <p:cNvPr id="12" name="TextBox 11">
            <a:extLst>
              <a:ext uri="{FF2B5EF4-FFF2-40B4-BE49-F238E27FC236}">
                <a16:creationId xmlns:a16="http://schemas.microsoft.com/office/drawing/2014/main" id="{39FE0FDF-1175-344C-BAC2-9C8C05FB612B}"/>
              </a:ext>
            </a:extLst>
          </p:cNvPr>
          <p:cNvSpPr txBox="1"/>
          <p:nvPr/>
        </p:nvSpPr>
        <p:spPr>
          <a:xfrm>
            <a:off x="796667" y="5912877"/>
            <a:ext cx="10797989" cy="276999"/>
          </a:xfrm>
          <a:prstGeom prst="rect">
            <a:avLst/>
          </a:prstGeom>
          <a:noFill/>
        </p:spPr>
        <p:txBody>
          <a:bodyPr wrap="square" rtlCol="0">
            <a:spAutoFit/>
          </a:bodyPr>
          <a:lstStyle/>
          <a:p>
            <a:pPr algn="ctr"/>
            <a:r>
              <a:rPr lang="en-US" sz="1200" dirty="0">
                <a:latin typeface="Calibri Light" panose="020F0302020204030204" pitchFamily="34" charset="0"/>
                <a:cs typeface="Calibri Light" panose="020F0302020204030204" pitchFamily="34" charset="0"/>
              </a:rPr>
              <a:t>Aspen Institute. (2020b). Youth Sports Facts: Participation Rates. The Aspen Institute Project Play. https://</a:t>
            </a:r>
            <a:r>
              <a:rPr lang="en-US" sz="1200" dirty="0" err="1">
                <a:latin typeface="Calibri Light" panose="020F0302020204030204" pitchFamily="34" charset="0"/>
                <a:cs typeface="Calibri Light" panose="020F0302020204030204" pitchFamily="34" charset="0"/>
              </a:rPr>
              <a:t>www.aspenprojectplay.org</a:t>
            </a:r>
            <a:r>
              <a:rPr lang="en-US" sz="1200" dirty="0">
                <a:latin typeface="Calibri Light" panose="020F0302020204030204" pitchFamily="34" charset="0"/>
                <a:cs typeface="Calibri Light" panose="020F0302020204030204" pitchFamily="34" charset="0"/>
              </a:rPr>
              <a:t>/state-of-play-2021/ages-13-17</a:t>
            </a:r>
          </a:p>
        </p:txBody>
      </p:sp>
      <p:sp>
        <p:nvSpPr>
          <p:cNvPr id="4" name="Slide Number Placeholder 3">
            <a:extLst>
              <a:ext uri="{FF2B5EF4-FFF2-40B4-BE49-F238E27FC236}">
                <a16:creationId xmlns:a16="http://schemas.microsoft.com/office/drawing/2014/main" id="{C6E556CC-D4B0-35F8-3E5B-4B18607219A5}"/>
              </a:ext>
            </a:extLst>
          </p:cNvPr>
          <p:cNvSpPr>
            <a:spLocks noGrp="1"/>
          </p:cNvSpPr>
          <p:nvPr>
            <p:ph type="sldNum" sz="quarter" idx="11"/>
          </p:nvPr>
        </p:nvSpPr>
        <p:spPr/>
        <p:txBody>
          <a:bodyPr/>
          <a:lstStyle/>
          <a:p>
            <a:fld id="{58FC96DC-8910-E540-9470-7641B9565C2E}" type="slidenum">
              <a:rPr lang="en-US" smtClean="0"/>
              <a:pPr/>
              <a:t>9</a:t>
            </a:fld>
            <a:endParaRPr lang="en-US" dirty="0"/>
          </a:p>
        </p:txBody>
      </p:sp>
    </p:spTree>
    <p:extLst>
      <p:ext uri="{BB962C8B-B14F-4D97-AF65-F5344CB8AC3E}">
        <p14:creationId xmlns:p14="http://schemas.microsoft.com/office/powerpoint/2010/main" val="4012740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1CD1-B558-9E42-BCAA-AF59980FA821}"/>
              </a:ext>
            </a:extLst>
          </p:cNvPr>
          <p:cNvSpPr>
            <a:spLocks noGrp="1"/>
          </p:cNvSpPr>
          <p:nvPr>
            <p:ph type="title"/>
          </p:nvPr>
        </p:nvSpPr>
        <p:spPr/>
        <p:txBody>
          <a:bodyPr/>
          <a:lstStyle/>
          <a:p>
            <a:r>
              <a:rPr lang="en-US" dirty="0"/>
              <a:t>Cost – No Race Split Data</a:t>
            </a:r>
          </a:p>
        </p:txBody>
      </p:sp>
      <p:pic>
        <p:nvPicPr>
          <p:cNvPr id="5" name="Picture 4">
            <a:extLst>
              <a:ext uri="{FF2B5EF4-FFF2-40B4-BE49-F238E27FC236}">
                <a16:creationId xmlns:a16="http://schemas.microsoft.com/office/drawing/2014/main" id="{034BA6A9-8C67-2A42-8648-6587D8E57A0E}"/>
              </a:ext>
            </a:extLst>
          </p:cNvPr>
          <p:cNvPicPr>
            <a:picLocks noChangeAspect="1"/>
          </p:cNvPicPr>
          <p:nvPr/>
        </p:nvPicPr>
        <p:blipFill>
          <a:blip r:embed="rId3"/>
          <a:stretch>
            <a:fillRect/>
          </a:stretch>
        </p:blipFill>
        <p:spPr>
          <a:xfrm>
            <a:off x="71517" y="1356967"/>
            <a:ext cx="12048965" cy="5501033"/>
          </a:xfrm>
          <a:prstGeom prst="rect">
            <a:avLst/>
          </a:prstGeom>
          <a:ln>
            <a:solidFill>
              <a:schemeClr val="tx1"/>
            </a:solidFill>
          </a:ln>
        </p:spPr>
      </p:pic>
      <p:sp>
        <p:nvSpPr>
          <p:cNvPr id="3" name="Slide Number Placeholder 2">
            <a:extLst>
              <a:ext uri="{FF2B5EF4-FFF2-40B4-BE49-F238E27FC236}">
                <a16:creationId xmlns:a16="http://schemas.microsoft.com/office/drawing/2014/main" id="{C83A3CAC-48D0-414E-C0A3-201ED82106B8}"/>
              </a:ext>
            </a:extLst>
          </p:cNvPr>
          <p:cNvSpPr>
            <a:spLocks noGrp="1"/>
          </p:cNvSpPr>
          <p:nvPr>
            <p:ph type="sldNum" sz="quarter" idx="11"/>
          </p:nvPr>
        </p:nvSpPr>
        <p:spPr/>
        <p:txBody>
          <a:bodyPr/>
          <a:lstStyle/>
          <a:p>
            <a:fld id="{58FC96DC-8910-E540-9470-7641B9565C2E}" type="slidenum">
              <a:rPr lang="en-US" smtClean="0"/>
              <a:pPr/>
              <a:t>90</a:t>
            </a:fld>
            <a:endParaRPr lang="en-US" dirty="0"/>
          </a:p>
        </p:txBody>
      </p:sp>
    </p:spTree>
    <p:extLst>
      <p:ext uri="{BB962C8B-B14F-4D97-AF65-F5344CB8AC3E}">
        <p14:creationId xmlns:p14="http://schemas.microsoft.com/office/powerpoint/2010/main" val="1283999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S Electives Health Subject for High School - 9th Grade: Academic Success by Slides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HS Electives Health Subject for High School - 9th Grade: Academic Success by Slides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9656</TotalTime>
  <Words>9250</Words>
  <Application>Microsoft Macintosh PowerPoint</Application>
  <PresentationFormat>Widescreen</PresentationFormat>
  <Paragraphs>1377</Paragraphs>
  <Slides>90</Slides>
  <Notes>73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90</vt:i4>
      </vt:variant>
    </vt:vector>
  </HeadingPairs>
  <TitlesOfParts>
    <vt:vector size="104" baseType="lpstr">
      <vt:lpstr>Arial</vt:lpstr>
      <vt:lpstr>Bebas Neue</vt:lpstr>
      <vt:lpstr>Black Han Sans</vt:lpstr>
      <vt:lpstr>Calibri</vt:lpstr>
      <vt:lpstr>Calibri Light</vt:lpstr>
      <vt:lpstr>Cambria Math</vt:lpstr>
      <vt:lpstr>Josefin Slab</vt:lpstr>
      <vt:lpstr>Josefin Slab Medium</vt:lpstr>
      <vt:lpstr>Roboto Condensed Light</vt:lpstr>
      <vt:lpstr>Symbol</vt:lpstr>
      <vt:lpstr>Titan One</vt:lpstr>
      <vt:lpstr>Office Theme</vt:lpstr>
      <vt:lpstr>HS Electives Health Subject for High School - 9th Grade: Academic Success by Slidesgo</vt:lpstr>
      <vt:lpstr>1_HS Electives Health Subject for High School - 9th Grade: Academic Success by Slidesgo</vt:lpstr>
      <vt:lpstr>The SPORT-C Intervention: An Integration of Sports, Case-Based Pedagogy and Systems Thinking Learning</vt:lpstr>
      <vt:lpstr>PowerPoint Presentation</vt:lpstr>
      <vt:lpstr>Motivation</vt:lpstr>
      <vt:lpstr>MOTIVATON</vt:lpstr>
      <vt:lpstr>Representation Matters</vt:lpstr>
      <vt:lpstr>STEM Education is linked to the STEM Field </vt:lpstr>
      <vt:lpstr>The essential connection</vt:lpstr>
      <vt:lpstr>PowerPoint Presentation</vt:lpstr>
      <vt:lpstr>PowerPoint Presentation</vt:lpstr>
      <vt:lpstr>PowerPoint Presentation</vt:lpstr>
      <vt:lpstr>PowerPoint Presentation</vt:lpstr>
      <vt:lpstr>PowerPoint Presentation</vt:lpstr>
      <vt:lpstr>PowerPoint Presentation</vt:lpstr>
      <vt:lpstr>Purpose of Study</vt:lpstr>
      <vt:lpstr>PowerPoint Presentation</vt:lpstr>
      <vt:lpstr>Motivation Factors</vt:lpstr>
      <vt:lpstr>Motivation Factors</vt:lpstr>
      <vt:lpstr>Motivation Factors</vt:lpstr>
      <vt:lpstr>Motivation Factors</vt:lpstr>
      <vt:lpstr>Motivation Factors</vt:lpstr>
      <vt:lpstr>Motivation Factors</vt:lpstr>
      <vt:lpstr>METHODS</vt:lpstr>
      <vt:lpstr>PowerPoint Presentation</vt:lpstr>
      <vt:lpstr>PowerPoint Presentation</vt:lpstr>
      <vt:lpstr>PowerPoint Presentation</vt:lpstr>
      <vt:lpstr>PowerPoint Presentation</vt:lpstr>
      <vt:lpstr>PowerPoint Presentation</vt:lpstr>
      <vt:lpstr>PowerPoint Presentation</vt:lpstr>
      <vt:lpstr>Study Timeline</vt:lpstr>
      <vt:lpstr>Study Timeline</vt:lpstr>
      <vt:lpstr>Study Timeline</vt:lpstr>
      <vt:lpstr>Study Timeline</vt:lpstr>
      <vt:lpstr>Study Timeline</vt:lpstr>
      <vt:lpstr>PowerPoint Presentation</vt:lpstr>
      <vt:lpstr>PowerPoint Presentation</vt:lpstr>
      <vt:lpstr>FINDINGS</vt:lpstr>
      <vt:lpstr>PowerPoint Presentation</vt:lpstr>
      <vt:lpstr>Academic Engagement</vt:lpstr>
      <vt:lpstr>Academic Engagement</vt:lpstr>
      <vt:lpstr>Self-Efficacy</vt:lpstr>
      <vt:lpstr>Self-Efficacy</vt:lpstr>
      <vt:lpstr>Cost</vt:lpstr>
      <vt:lpstr>Expectancy</vt:lpstr>
      <vt:lpstr>Value</vt:lpstr>
      <vt:lpstr>Value</vt:lpstr>
      <vt:lpstr>DISCUSSION</vt:lpstr>
      <vt:lpstr>Implications</vt:lpstr>
      <vt:lpstr>PowerPoint Presentation</vt:lpstr>
      <vt:lpstr>Limitations</vt:lpstr>
      <vt:lpstr>PowerPoint Presentation</vt:lpstr>
      <vt:lpstr>Final Thoughts</vt:lpstr>
      <vt:lpstr>Potential Publication Outlets</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Academic Engagement – with Race Data</vt:lpstr>
      <vt:lpstr>Academic Engagement – with Race Graph</vt:lpstr>
      <vt:lpstr>Academic Engagement – with Race Data</vt:lpstr>
      <vt:lpstr>Academic Engagement – No Race Split Graph</vt:lpstr>
      <vt:lpstr>Academic Engagement – No Race Split Data</vt:lpstr>
      <vt:lpstr>Self Efficacy – with Race Data</vt:lpstr>
      <vt:lpstr>Self Efficacy – with Race Graph</vt:lpstr>
      <vt:lpstr>Self Efficacy – with Race Data</vt:lpstr>
      <vt:lpstr>Self Efficacy – No Race Split Graph</vt:lpstr>
      <vt:lpstr>Self Efficacy – No Race Split Data</vt:lpstr>
      <vt:lpstr>Expectancy – with Race Data</vt:lpstr>
      <vt:lpstr>Expectancy – with Race Graph</vt:lpstr>
      <vt:lpstr>Expectancy – with Race Data</vt:lpstr>
      <vt:lpstr>Expectancy – No Race Split Graph</vt:lpstr>
      <vt:lpstr>Expectancy – No Race Split Data</vt:lpstr>
      <vt:lpstr>Value – with Race Data</vt:lpstr>
      <vt:lpstr>Value – with Race Graph</vt:lpstr>
      <vt:lpstr>Value – with Race Data</vt:lpstr>
      <vt:lpstr>Value – No Race Split Graph</vt:lpstr>
      <vt:lpstr>Value – No Race Split Data</vt:lpstr>
      <vt:lpstr>Cost – with Race Data</vt:lpstr>
      <vt:lpstr>Cost – with Race Graph</vt:lpstr>
      <vt:lpstr>Cost – with Race Data</vt:lpstr>
      <vt:lpstr>Cost – No Race Split Graph</vt:lpstr>
      <vt:lpstr>Cost – No Race Split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dc:title>
  <dc:creator>Basoah, Jeffrey Kodua (jkb2jf)</dc:creator>
  <cp:lastModifiedBy>Basoah, Jeffrey Kodua (jkb2jf)</cp:lastModifiedBy>
  <cp:revision>93</cp:revision>
  <dcterms:created xsi:type="dcterms:W3CDTF">2022-01-31T08:54:54Z</dcterms:created>
  <dcterms:modified xsi:type="dcterms:W3CDTF">2022-07-28T17:28:48Z</dcterms:modified>
</cp:coreProperties>
</file>